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7"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2cd5c7bb554_0_2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2cd5c7bb554_0_2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Kenneth</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26edc1ff395_1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26edc1ff395_1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Kenneth</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26edc1ff395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26edc1ff395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Stanley</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26edc1ff395_1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26edc1ff395_1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Stanley</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26ef68c7c8a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26ef68c7c8a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26edc1ff395_1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26edc1ff395_1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26ef68c7c8a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26ef68c7c8a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26edc1ff395_1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26edc1ff395_1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Stanley</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26edc1ff395_1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26edc1ff395_1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2cfbcd87943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2cfbcd87943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2cfbcd87943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2cfbcd87943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2cd5c7bb554_0_2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2cd5c7bb554_0_2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Stanley</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2cfbcd87943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2cfbcd87943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26ef68c7c8a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26ef68c7c8a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26edc1ff395_1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26edc1ff395_1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26edc1ff395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26edc1ff395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Aaron</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2cd9dede9be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2cd9dede9be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26edc1ff395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26edc1ff395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Aaron</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26edc1ff395_1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26edc1ff395_1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Aaron</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26edc1ff395_1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26edc1ff395_1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26edc1ff395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26edc1ff395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Kenneth</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26edc1ff395_1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26edc1ff395_1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 Id="rId3"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 Id="rId3"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 name="Shape 14"/>
        <p:cNvGrpSpPr/>
        <p:nvPr/>
      </p:nvGrpSpPr>
      <p:grpSpPr>
        <a:xfrm>
          <a:off x="0" y="0"/>
          <a:ext cx="0" cy="0"/>
          <a:chOff x="0" y="0"/>
          <a:chExt cx="0" cy="0"/>
        </a:xfrm>
      </p:grpSpPr>
      <p:pic>
        <p:nvPicPr>
          <p:cNvPr descr="AcademicBdlg.jpg" id="15" name="Google Shape;15;p2"/>
          <p:cNvPicPr preferRelativeResize="0"/>
          <p:nvPr/>
        </p:nvPicPr>
        <p:blipFill rotWithShape="1">
          <a:blip r:embed="rId2">
            <a:alphaModFix/>
          </a:blip>
          <a:srcRect b="0" l="0" r="0" t="0"/>
          <a:stretch/>
        </p:blipFill>
        <p:spPr>
          <a:xfrm>
            <a:off x="198344" y="155321"/>
            <a:ext cx="8747310" cy="4840245"/>
          </a:xfrm>
          <a:prstGeom prst="rect">
            <a:avLst/>
          </a:prstGeom>
          <a:noFill/>
          <a:ln>
            <a:noFill/>
          </a:ln>
        </p:spPr>
      </p:pic>
      <p:sp>
        <p:nvSpPr>
          <p:cNvPr id="16" name="Google Shape;16;p2"/>
          <p:cNvSpPr/>
          <p:nvPr/>
        </p:nvSpPr>
        <p:spPr>
          <a:xfrm>
            <a:off x="198344" y="2028976"/>
            <a:ext cx="89100" cy="1028700"/>
          </a:xfrm>
          <a:prstGeom prst="rect">
            <a:avLst/>
          </a:prstGeom>
          <a:solidFill>
            <a:srgbClr val="FFFF0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17" name="Google Shape;17;p2"/>
          <p:cNvSpPr/>
          <p:nvPr/>
        </p:nvSpPr>
        <p:spPr>
          <a:xfrm>
            <a:off x="8856502" y="2028976"/>
            <a:ext cx="89100" cy="1028700"/>
          </a:xfrm>
          <a:prstGeom prst="rect">
            <a:avLst/>
          </a:prstGeom>
          <a:solidFill>
            <a:srgbClr val="FFFF0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18" name="Google Shape;18;p2"/>
          <p:cNvSpPr txBox="1"/>
          <p:nvPr>
            <p:ph type="ctrTitle"/>
          </p:nvPr>
        </p:nvSpPr>
        <p:spPr>
          <a:xfrm>
            <a:off x="685800" y="2020492"/>
            <a:ext cx="7772400" cy="1102500"/>
          </a:xfrm>
          <a:prstGeom prst="rect">
            <a:avLst/>
          </a:prstGeom>
          <a:noFill/>
          <a:ln>
            <a:noFill/>
          </a:ln>
        </p:spPr>
        <p:txBody>
          <a:bodyPr anchorCtr="0" anchor="ctr" bIns="34275" lIns="68575" spcFirstLastPara="1" rIns="68575" wrap="square" tIns="34275">
            <a:normAutofit/>
          </a:bodyPr>
          <a:lstStyle>
            <a:lvl1pPr lvl="0" rtl="0" algn="ctr">
              <a:spcBef>
                <a:spcPts val="0"/>
              </a:spcBef>
              <a:spcAft>
                <a:spcPts val="0"/>
              </a:spcAft>
              <a:buClr>
                <a:schemeClr val="lt1"/>
              </a:buClr>
              <a:buSzPts val="5300"/>
              <a:buFont typeface="Arial"/>
              <a:buNone/>
              <a:defRPr b="0" sz="5300">
                <a:solidFill>
                  <a:schemeClr val="lt1"/>
                </a:solidFill>
                <a:latin typeface="Arial"/>
                <a:ea typeface="Arial"/>
                <a:cs typeface="Arial"/>
                <a:sym typeface="Aria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9" name="Google Shape;19;p2"/>
          <p:cNvSpPr txBox="1"/>
          <p:nvPr>
            <p:ph idx="1" type="subTitle"/>
          </p:nvPr>
        </p:nvSpPr>
        <p:spPr>
          <a:xfrm>
            <a:off x="1371600" y="3176543"/>
            <a:ext cx="6400800" cy="892500"/>
          </a:xfrm>
          <a:prstGeom prst="rect">
            <a:avLst/>
          </a:prstGeom>
          <a:noFill/>
          <a:ln>
            <a:noFill/>
          </a:ln>
        </p:spPr>
        <p:txBody>
          <a:bodyPr anchorCtr="0" anchor="t" bIns="34275" lIns="68575" spcFirstLastPara="1" rIns="68575" wrap="square" tIns="34275">
            <a:normAutofit/>
          </a:bodyPr>
          <a:lstStyle>
            <a:lvl1pPr lvl="0" rtl="0" algn="ctr">
              <a:spcBef>
                <a:spcPts val="400"/>
              </a:spcBef>
              <a:spcAft>
                <a:spcPts val="0"/>
              </a:spcAft>
              <a:buClr>
                <a:schemeClr val="lt1"/>
              </a:buClr>
              <a:buSzPts val="2100"/>
              <a:buNone/>
              <a:defRPr i="1" sz="2100">
                <a:solidFill>
                  <a:schemeClr val="lt1"/>
                </a:solidFill>
                <a:latin typeface="Georgia"/>
                <a:ea typeface="Georgia"/>
                <a:cs typeface="Georgia"/>
                <a:sym typeface="Georgia"/>
              </a:defRPr>
            </a:lvl1pPr>
            <a:lvl2pPr lvl="1" rtl="0" algn="ctr">
              <a:spcBef>
                <a:spcPts val="400"/>
              </a:spcBef>
              <a:spcAft>
                <a:spcPts val="0"/>
              </a:spcAft>
              <a:buClr>
                <a:srgbClr val="888888"/>
              </a:buClr>
              <a:buSzPts val="2100"/>
              <a:buNone/>
              <a:defRPr>
                <a:solidFill>
                  <a:srgbClr val="888888"/>
                </a:solidFill>
              </a:defRPr>
            </a:lvl2pPr>
            <a:lvl3pPr lvl="2" rtl="0" algn="ctr">
              <a:spcBef>
                <a:spcPts val="400"/>
              </a:spcBef>
              <a:spcAft>
                <a:spcPts val="0"/>
              </a:spcAft>
              <a:buClr>
                <a:srgbClr val="888888"/>
              </a:buClr>
              <a:buSzPts val="1800"/>
              <a:buNone/>
              <a:defRPr>
                <a:solidFill>
                  <a:srgbClr val="888888"/>
                </a:solidFill>
              </a:defRPr>
            </a:lvl3pPr>
            <a:lvl4pPr lvl="3" rtl="0" algn="ctr">
              <a:spcBef>
                <a:spcPts val="300"/>
              </a:spcBef>
              <a:spcAft>
                <a:spcPts val="0"/>
              </a:spcAft>
              <a:buClr>
                <a:srgbClr val="888888"/>
              </a:buClr>
              <a:buSzPts val="1500"/>
              <a:buNone/>
              <a:defRPr>
                <a:solidFill>
                  <a:srgbClr val="888888"/>
                </a:solidFill>
              </a:defRPr>
            </a:lvl4pPr>
            <a:lvl5pPr lvl="4" rtl="0" algn="ctr">
              <a:spcBef>
                <a:spcPts val="300"/>
              </a:spcBef>
              <a:spcAft>
                <a:spcPts val="0"/>
              </a:spcAft>
              <a:buClr>
                <a:srgbClr val="888888"/>
              </a:buClr>
              <a:buSzPts val="1500"/>
              <a:buNone/>
              <a:defRPr>
                <a:solidFill>
                  <a:srgbClr val="888888"/>
                </a:solidFill>
              </a:defRPr>
            </a:lvl5pPr>
            <a:lvl6pPr lvl="5" rtl="0" algn="ctr">
              <a:spcBef>
                <a:spcPts val="300"/>
              </a:spcBef>
              <a:spcAft>
                <a:spcPts val="0"/>
              </a:spcAft>
              <a:buClr>
                <a:srgbClr val="888888"/>
              </a:buClr>
              <a:buSzPts val="1500"/>
              <a:buNone/>
              <a:defRPr>
                <a:solidFill>
                  <a:srgbClr val="888888"/>
                </a:solidFill>
              </a:defRPr>
            </a:lvl6pPr>
            <a:lvl7pPr lvl="6" rtl="0" algn="ctr">
              <a:spcBef>
                <a:spcPts val="300"/>
              </a:spcBef>
              <a:spcAft>
                <a:spcPts val="0"/>
              </a:spcAft>
              <a:buClr>
                <a:srgbClr val="888888"/>
              </a:buClr>
              <a:buSzPts val="1500"/>
              <a:buNone/>
              <a:defRPr>
                <a:solidFill>
                  <a:srgbClr val="888888"/>
                </a:solidFill>
              </a:defRPr>
            </a:lvl7pPr>
            <a:lvl8pPr lvl="7" rtl="0" algn="ctr">
              <a:spcBef>
                <a:spcPts val="300"/>
              </a:spcBef>
              <a:spcAft>
                <a:spcPts val="0"/>
              </a:spcAft>
              <a:buClr>
                <a:srgbClr val="888888"/>
              </a:buClr>
              <a:buSzPts val="1500"/>
              <a:buNone/>
              <a:defRPr>
                <a:solidFill>
                  <a:srgbClr val="888888"/>
                </a:solidFill>
              </a:defRPr>
            </a:lvl8pPr>
            <a:lvl9pPr lvl="8" rtl="0" algn="ctr">
              <a:spcBef>
                <a:spcPts val="300"/>
              </a:spcBef>
              <a:spcAft>
                <a:spcPts val="0"/>
              </a:spcAft>
              <a:buClr>
                <a:srgbClr val="888888"/>
              </a:buClr>
              <a:buSzPts val="1500"/>
              <a:buNone/>
              <a:defRPr>
                <a:solidFill>
                  <a:srgbClr val="888888"/>
                </a:solidFill>
              </a:defRPr>
            </a:lvl9pPr>
          </a:lstStyle>
          <a:p/>
        </p:txBody>
      </p:sp>
      <p:sp>
        <p:nvSpPr>
          <p:cNvPr id="20" name="Google Shape;20;p2"/>
          <p:cNvSpPr txBox="1"/>
          <p:nvPr>
            <p:ph idx="10" type="dt"/>
          </p:nvPr>
        </p:nvSpPr>
        <p:spPr>
          <a:xfrm>
            <a:off x="457200" y="4767265"/>
            <a:ext cx="21336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21" name="Google Shape;21;p2"/>
          <p:cNvSpPr txBox="1"/>
          <p:nvPr>
            <p:ph idx="11" type="ftr"/>
          </p:nvPr>
        </p:nvSpPr>
        <p:spPr>
          <a:xfrm>
            <a:off x="3124200" y="4767265"/>
            <a:ext cx="28956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22" name="Google Shape;22;p2"/>
          <p:cNvSpPr txBox="1"/>
          <p:nvPr>
            <p:ph idx="12" type="sldNum"/>
          </p:nvPr>
        </p:nvSpPr>
        <p:spPr>
          <a:xfrm>
            <a:off x="6553200" y="4767265"/>
            <a:ext cx="21336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pic>
        <p:nvPicPr>
          <p:cNvPr id="23" name="Google Shape;23;p2"/>
          <p:cNvPicPr preferRelativeResize="0"/>
          <p:nvPr/>
        </p:nvPicPr>
        <p:blipFill rotWithShape="1">
          <a:blip r:embed="rId3">
            <a:alphaModFix/>
          </a:blip>
          <a:srcRect b="0" l="0" r="0" t="0"/>
          <a:stretch/>
        </p:blipFill>
        <p:spPr>
          <a:xfrm>
            <a:off x="4235832" y="614549"/>
            <a:ext cx="672336" cy="552418"/>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 name="Shape 24"/>
        <p:cNvGrpSpPr/>
        <p:nvPr/>
      </p:nvGrpSpPr>
      <p:grpSpPr>
        <a:xfrm>
          <a:off x="0" y="0"/>
          <a:ext cx="0" cy="0"/>
          <a:chOff x="0" y="0"/>
          <a:chExt cx="0" cy="0"/>
        </a:xfrm>
      </p:grpSpPr>
      <p:sp>
        <p:nvSpPr>
          <p:cNvPr id="25" name="Google Shape;25;p3"/>
          <p:cNvSpPr txBox="1"/>
          <p:nvPr>
            <p:ph type="title"/>
          </p:nvPr>
        </p:nvSpPr>
        <p:spPr>
          <a:xfrm>
            <a:off x="482600" y="76201"/>
            <a:ext cx="5765700" cy="857400"/>
          </a:xfrm>
          <a:prstGeom prst="rect">
            <a:avLst/>
          </a:prstGeom>
          <a:noFill/>
          <a:ln>
            <a:noFill/>
          </a:ln>
        </p:spPr>
        <p:txBody>
          <a:bodyPr anchorCtr="0" anchor="ctr" bIns="34275" lIns="68575" spcFirstLastPara="1" rIns="68575" wrap="square" tIns="34275">
            <a:normAutofit/>
          </a:bodyPr>
          <a:lstStyle>
            <a:lvl1pPr lvl="0" rtl="0" algn="l">
              <a:spcBef>
                <a:spcPts val="0"/>
              </a:spcBef>
              <a:spcAft>
                <a:spcPts val="0"/>
              </a:spcAft>
              <a:buClr>
                <a:schemeClr val="lt1"/>
              </a:buClr>
              <a:buSzPts val="3600"/>
              <a:buFont typeface="Arial"/>
              <a:buNone/>
              <a:defRPr b="0" sz="3600">
                <a:solidFill>
                  <a:schemeClr val="lt1"/>
                </a:solidFill>
                <a:latin typeface="Arial"/>
                <a:ea typeface="Arial"/>
                <a:cs typeface="Arial"/>
                <a:sym typeface="Aria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26" name="Google Shape;26;p3"/>
          <p:cNvSpPr txBox="1"/>
          <p:nvPr>
            <p:ph idx="1" type="body"/>
          </p:nvPr>
        </p:nvSpPr>
        <p:spPr>
          <a:xfrm>
            <a:off x="457200" y="1109133"/>
            <a:ext cx="8229600" cy="3485400"/>
          </a:xfrm>
          <a:prstGeom prst="rect">
            <a:avLst/>
          </a:prstGeom>
          <a:noFill/>
          <a:ln>
            <a:noFill/>
          </a:ln>
        </p:spPr>
        <p:txBody>
          <a:bodyPr anchorCtr="0" anchor="t" bIns="34275" lIns="68575" spcFirstLastPara="1" rIns="68575" wrap="square" tIns="34275">
            <a:normAutofit/>
          </a:bodyPr>
          <a:lstStyle>
            <a:lvl1pPr indent="-228600" lvl="0" marL="457200" rtl="0" algn="l">
              <a:spcBef>
                <a:spcPts val="500"/>
              </a:spcBef>
              <a:spcAft>
                <a:spcPts val="0"/>
              </a:spcAft>
              <a:buClr>
                <a:srgbClr val="7F7F7F"/>
              </a:buClr>
              <a:buSzPts val="2400"/>
              <a:buNone/>
              <a:defRPr>
                <a:solidFill>
                  <a:srgbClr val="7F7F7F"/>
                </a:solidFill>
                <a:latin typeface="Arial"/>
                <a:ea typeface="Arial"/>
                <a:cs typeface="Arial"/>
                <a:sym typeface="Arial"/>
              </a:defRPr>
            </a:lvl1pPr>
            <a:lvl2pPr indent="-228600" lvl="1" marL="914400" rtl="0" algn="l">
              <a:spcBef>
                <a:spcPts val="400"/>
              </a:spcBef>
              <a:spcAft>
                <a:spcPts val="0"/>
              </a:spcAft>
              <a:buClr>
                <a:srgbClr val="7F7F7F"/>
              </a:buClr>
              <a:buSzPts val="2100"/>
              <a:buNone/>
              <a:defRPr>
                <a:solidFill>
                  <a:srgbClr val="7F7F7F"/>
                </a:solidFill>
                <a:latin typeface="Arial"/>
                <a:ea typeface="Arial"/>
                <a:cs typeface="Arial"/>
                <a:sym typeface="Arial"/>
              </a:defRPr>
            </a:lvl2pPr>
            <a:lvl3pPr indent="-228600" lvl="2" marL="1371600" rtl="0" algn="l">
              <a:spcBef>
                <a:spcPts val="400"/>
              </a:spcBef>
              <a:spcAft>
                <a:spcPts val="0"/>
              </a:spcAft>
              <a:buClr>
                <a:srgbClr val="7F7F7F"/>
              </a:buClr>
              <a:buSzPts val="1800"/>
              <a:buNone/>
              <a:defRPr>
                <a:solidFill>
                  <a:srgbClr val="7F7F7F"/>
                </a:solidFill>
                <a:latin typeface="Arial"/>
                <a:ea typeface="Arial"/>
                <a:cs typeface="Arial"/>
                <a:sym typeface="Arial"/>
              </a:defRPr>
            </a:lvl3pPr>
            <a:lvl4pPr indent="-228600" lvl="3" marL="1828800" rtl="0" algn="l">
              <a:spcBef>
                <a:spcPts val="300"/>
              </a:spcBef>
              <a:spcAft>
                <a:spcPts val="0"/>
              </a:spcAft>
              <a:buClr>
                <a:srgbClr val="7F7F7F"/>
              </a:buClr>
              <a:buSzPts val="1500"/>
              <a:buNone/>
              <a:defRPr>
                <a:solidFill>
                  <a:srgbClr val="7F7F7F"/>
                </a:solidFill>
                <a:latin typeface="Arial"/>
                <a:ea typeface="Arial"/>
                <a:cs typeface="Arial"/>
                <a:sym typeface="Arial"/>
              </a:defRPr>
            </a:lvl4pPr>
            <a:lvl5pPr indent="-228600" lvl="4" marL="2286000" rtl="0" algn="l">
              <a:spcBef>
                <a:spcPts val="300"/>
              </a:spcBef>
              <a:spcAft>
                <a:spcPts val="0"/>
              </a:spcAft>
              <a:buClr>
                <a:srgbClr val="7F7F7F"/>
              </a:buClr>
              <a:buSzPts val="1500"/>
              <a:buNone/>
              <a:defRPr>
                <a:solidFill>
                  <a:srgbClr val="7F7F7F"/>
                </a:solidFill>
                <a:latin typeface="Arial"/>
                <a:ea typeface="Arial"/>
                <a:cs typeface="Arial"/>
                <a:sym typeface="Arial"/>
              </a:defRPr>
            </a:lvl5pPr>
            <a:lvl6pPr indent="-317500" lvl="5" marL="2743200" rtl="0" algn="l">
              <a:spcBef>
                <a:spcPts val="300"/>
              </a:spcBef>
              <a:spcAft>
                <a:spcPts val="0"/>
              </a:spcAft>
              <a:buClr>
                <a:schemeClr val="dk1"/>
              </a:buClr>
              <a:buSzPts val="1400"/>
              <a:buChar char="•"/>
              <a:defRPr/>
            </a:lvl6pPr>
            <a:lvl7pPr indent="-317500" lvl="6" marL="3200400" rtl="0" algn="l">
              <a:spcBef>
                <a:spcPts val="300"/>
              </a:spcBef>
              <a:spcAft>
                <a:spcPts val="0"/>
              </a:spcAft>
              <a:buClr>
                <a:schemeClr val="dk1"/>
              </a:buClr>
              <a:buSzPts val="1400"/>
              <a:buChar char="•"/>
              <a:defRPr/>
            </a:lvl7pPr>
            <a:lvl8pPr indent="-317500" lvl="7" marL="3657600" rtl="0" algn="l">
              <a:spcBef>
                <a:spcPts val="300"/>
              </a:spcBef>
              <a:spcAft>
                <a:spcPts val="0"/>
              </a:spcAft>
              <a:buClr>
                <a:schemeClr val="dk1"/>
              </a:buClr>
              <a:buSzPts val="1400"/>
              <a:buChar char="•"/>
              <a:defRPr/>
            </a:lvl8pPr>
            <a:lvl9pPr indent="-317500" lvl="8" marL="4114800" rtl="0" algn="l">
              <a:spcBef>
                <a:spcPts val="300"/>
              </a:spcBef>
              <a:spcAft>
                <a:spcPts val="0"/>
              </a:spcAft>
              <a:buClr>
                <a:schemeClr val="dk1"/>
              </a:buClr>
              <a:buSzPts val="1400"/>
              <a:buChar char="•"/>
              <a:defRPr/>
            </a:lvl9pPr>
          </a:lstStyle>
          <a:p/>
        </p:txBody>
      </p:sp>
      <p:sp>
        <p:nvSpPr>
          <p:cNvPr id="27" name="Google Shape;27;p3"/>
          <p:cNvSpPr txBox="1"/>
          <p:nvPr>
            <p:ph idx="10" type="dt"/>
          </p:nvPr>
        </p:nvSpPr>
        <p:spPr>
          <a:xfrm>
            <a:off x="457200" y="4767265"/>
            <a:ext cx="21336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28" name="Google Shape;28;p3"/>
          <p:cNvSpPr txBox="1"/>
          <p:nvPr>
            <p:ph idx="11" type="ftr"/>
          </p:nvPr>
        </p:nvSpPr>
        <p:spPr>
          <a:xfrm>
            <a:off x="3124200" y="4767265"/>
            <a:ext cx="28956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29" name="Google Shape;29;p3"/>
          <p:cNvSpPr txBox="1"/>
          <p:nvPr>
            <p:ph idx="12" type="sldNum"/>
          </p:nvPr>
        </p:nvSpPr>
        <p:spPr>
          <a:xfrm>
            <a:off x="6553200" y="4767265"/>
            <a:ext cx="21336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0" name="Shape 30"/>
        <p:cNvGrpSpPr/>
        <p:nvPr/>
      </p:nvGrpSpPr>
      <p:grpSpPr>
        <a:xfrm>
          <a:off x="0" y="0"/>
          <a:ext cx="0" cy="0"/>
          <a:chOff x="0" y="0"/>
          <a:chExt cx="0" cy="0"/>
        </a:xfrm>
      </p:grpSpPr>
      <p:pic>
        <p:nvPicPr>
          <p:cNvPr descr="PSCwall.psd" id="31" name="Google Shape;31;p4"/>
          <p:cNvPicPr preferRelativeResize="0"/>
          <p:nvPr/>
        </p:nvPicPr>
        <p:blipFill rotWithShape="1">
          <a:blip r:embed="rId2">
            <a:alphaModFix/>
          </a:blip>
          <a:srcRect b="0" l="0" r="0" t="0"/>
          <a:stretch/>
        </p:blipFill>
        <p:spPr>
          <a:xfrm>
            <a:off x="194954" y="156028"/>
            <a:ext cx="8754094" cy="4831443"/>
          </a:xfrm>
          <a:prstGeom prst="rect">
            <a:avLst/>
          </a:prstGeom>
          <a:noFill/>
          <a:ln>
            <a:noFill/>
          </a:ln>
        </p:spPr>
      </p:pic>
      <p:sp>
        <p:nvSpPr>
          <p:cNvPr id="32" name="Google Shape;32;p4"/>
          <p:cNvSpPr/>
          <p:nvPr/>
        </p:nvSpPr>
        <p:spPr>
          <a:xfrm>
            <a:off x="795353" y="1570075"/>
            <a:ext cx="7553400" cy="2003400"/>
          </a:xfrm>
          <a:prstGeom prst="rect">
            <a:avLst/>
          </a:prstGeom>
          <a:solidFill>
            <a:schemeClr val="lt1"/>
          </a:solidFill>
          <a:ln>
            <a:noFill/>
          </a:ln>
          <a:effectLst>
            <a:outerShdw blurRad="40000" rotWithShape="0" dir="5400000" dist="23000">
              <a:srgbClr val="000000">
                <a:alpha val="349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33" name="Google Shape;33;p4"/>
          <p:cNvSpPr/>
          <p:nvPr/>
        </p:nvSpPr>
        <p:spPr>
          <a:xfrm>
            <a:off x="795353" y="2057193"/>
            <a:ext cx="96000" cy="1028700"/>
          </a:xfrm>
          <a:prstGeom prst="rect">
            <a:avLst/>
          </a:prstGeom>
          <a:solidFill>
            <a:srgbClr val="FFFF0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34" name="Google Shape;34;p4"/>
          <p:cNvSpPr/>
          <p:nvPr/>
        </p:nvSpPr>
        <p:spPr>
          <a:xfrm>
            <a:off x="8252636" y="2068667"/>
            <a:ext cx="96000" cy="1028700"/>
          </a:xfrm>
          <a:prstGeom prst="rect">
            <a:avLst/>
          </a:prstGeom>
          <a:solidFill>
            <a:srgbClr val="FFFF0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35" name="Google Shape;35;p4"/>
          <p:cNvSpPr txBox="1"/>
          <p:nvPr>
            <p:ph idx="10" type="dt"/>
          </p:nvPr>
        </p:nvSpPr>
        <p:spPr>
          <a:xfrm>
            <a:off x="457200" y="4767265"/>
            <a:ext cx="21336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36" name="Google Shape;36;p4"/>
          <p:cNvSpPr txBox="1"/>
          <p:nvPr>
            <p:ph idx="11" type="ftr"/>
          </p:nvPr>
        </p:nvSpPr>
        <p:spPr>
          <a:xfrm>
            <a:off x="3124200" y="4767265"/>
            <a:ext cx="28956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37" name="Google Shape;37;p4"/>
          <p:cNvSpPr txBox="1"/>
          <p:nvPr>
            <p:ph idx="12" type="sldNum"/>
          </p:nvPr>
        </p:nvSpPr>
        <p:spPr>
          <a:xfrm>
            <a:off x="6553200" y="4767265"/>
            <a:ext cx="21336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
        <p:nvSpPr>
          <p:cNvPr id="38" name="Google Shape;38;p4"/>
          <p:cNvSpPr txBox="1"/>
          <p:nvPr>
            <p:ph type="title"/>
          </p:nvPr>
        </p:nvSpPr>
        <p:spPr>
          <a:xfrm>
            <a:off x="1124712" y="2154392"/>
            <a:ext cx="6894600" cy="857400"/>
          </a:xfrm>
          <a:prstGeom prst="rect">
            <a:avLst/>
          </a:prstGeom>
          <a:noFill/>
          <a:ln>
            <a:noFill/>
          </a:ln>
        </p:spPr>
        <p:txBody>
          <a:bodyPr anchorCtr="0" anchor="ctr" bIns="34275" lIns="68575" spcFirstLastPara="1" rIns="68575" wrap="square" tIns="34275">
            <a:normAutofit/>
          </a:bodyPr>
          <a:lstStyle>
            <a:lvl1pPr lvl="0" rtl="0" algn="ctr">
              <a:spcBef>
                <a:spcPts val="0"/>
              </a:spcBef>
              <a:spcAft>
                <a:spcPts val="0"/>
              </a:spcAft>
              <a:buClr>
                <a:srgbClr val="500000"/>
              </a:buClr>
              <a:buSzPts val="3600"/>
              <a:buFont typeface="Arial"/>
              <a:buNone/>
              <a:defRPr b="0" i="0" sz="3600">
                <a:solidFill>
                  <a:srgbClr val="500000"/>
                </a:solidFill>
                <a:latin typeface="Arial"/>
                <a:ea typeface="Arial"/>
                <a:cs typeface="Arial"/>
                <a:sym typeface="Aria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pic>
        <p:nvPicPr>
          <p:cNvPr descr="TAM-LogoBox.png" id="39" name="Google Shape;39;p4"/>
          <p:cNvPicPr preferRelativeResize="0"/>
          <p:nvPr/>
        </p:nvPicPr>
        <p:blipFill rotWithShape="1">
          <a:blip r:embed="rId3">
            <a:alphaModFix/>
          </a:blip>
          <a:srcRect b="0" l="0" r="0" t="0"/>
          <a:stretch/>
        </p:blipFill>
        <p:spPr>
          <a:xfrm>
            <a:off x="4083351" y="1068447"/>
            <a:ext cx="977298" cy="977298"/>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0" name="Shape 40"/>
        <p:cNvGrpSpPr/>
        <p:nvPr/>
      </p:nvGrpSpPr>
      <p:grpSpPr>
        <a:xfrm>
          <a:off x="0" y="0"/>
          <a:ext cx="0" cy="0"/>
          <a:chOff x="0" y="0"/>
          <a:chExt cx="0" cy="0"/>
        </a:xfrm>
      </p:grpSpPr>
      <p:sp>
        <p:nvSpPr>
          <p:cNvPr id="41" name="Google Shape;41;p5"/>
          <p:cNvSpPr txBox="1"/>
          <p:nvPr>
            <p:ph type="title"/>
          </p:nvPr>
        </p:nvSpPr>
        <p:spPr>
          <a:xfrm>
            <a:off x="722313" y="3305177"/>
            <a:ext cx="7772400" cy="1021500"/>
          </a:xfrm>
          <a:prstGeom prst="rect">
            <a:avLst/>
          </a:prstGeom>
          <a:noFill/>
          <a:ln>
            <a:noFill/>
          </a:ln>
        </p:spPr>
        <p:txBody>
          <a:bodyPr anchorCtr="0" anchor="t" bIns="34275" lIns="68575" spcFirstLastPara="1" rIns="68575" wrap="square" tIns="34275">
            <a:normAutofit/>
          </a:bodyPr>
          <a:lstStyle>
            <a:lvl1pPr lvl="0" rtl="0" algn="l">
              <a:spcBef>
                <a:spcPts val="0"/>
              </a:spcBef>
              <a:spcAft>
                <a:spcPts val="0"/>
              </a:spcAft>
              <a:buClr>
                <a:schemeClr val="dk1"/>
              </a:buClr>
              <a:buSzPts val="3000"/>
              <a:buFont typeface="Arial"/>
              <a:buNone/>
              <a:defRPr b="1" sz="3000" cap="none"/>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42" name="Google Shape;42;p5"/>
          <p:cNvSpPr txBox="1"/>
          <p:nvPr>
            <p:ph idx="1" type="body"/>
          </p:nvPr>
        </p:nvSpPr>
        <p:spPr>
          <a:xfrm>
            <a:off x="722313" y="2180035"/>
            <a:ext cx="7772400" cy="1125000"/>
          </a:xfrm>
          <a:prstGeom prst="rect">
            <a:avLst/>
          </a:prstGeom>
          <a:noFill/>
          <a:ln>
            <a:noFill/>
          </a:ln>
        </p:spPr>
        <p:txBody>
          <a:bodyPr anchorCtr="0" anchor="b" bIns="34275" lIns="68575" spcFirstLastPara="1" rIns="68575" wrap="square" tIns="34275">
            <a:normAutofit/>
          </a:bodyPr>
          <a:lstStyle>
            <a:lvl1pPr indent="-228600" lvl="0" marL="457200" rtl="0" algn="l">
              <a:spcBef>
                <a:spcPts val="300"/>
              </a:spcBef>
              <a:spcAft>
                <a:spcPts val="0"/>
              </a:spcAft>
              <a:buClr>
                <a:srgbClr val="888888"/>
              </a:buClr>
              <a:buSzPts val="1500"/>
              <a:buNone/>
              <a:defRPr sz="1500">
                <a:solidFill>
                  <a:srgbClr val="888888"/>
                </a:solidFill>
              </a:defRPr>
            </a:lvl1pPr>
            <a:lvl2pPr indent="-228600" lvl="1" marL="914400" rtl="0" algn="l">
              <a:spcBef>
                <a:spcPts val="300"/>
              </a:spcBef>
              <a:spcAft>
                <a:spcPts val="0"/>
              </a:spcAft>
              <a:buClr>
                <a:srgbClr val="888888"/>
              </a:buClr>
              <a:buSzPts val="1400"/>
              <a:buNone/>
              <a:defRPr sz="1400">
                <a:solidFill>
                  <a:srgbClr val="888888"/>
                </a:solidFill>
              </a:defRPr>
            </a:lvl2pPr>
            <a:lvl3pPr indent="-228600" lvl="2" marL="1371600" rtl="0" algn="l">
              <a:spcBef>
                <a:spcPts val="200"/>
              </a:spcBef>
              <a:spcAft>
                <a:spcPts val="0"/>
              </a:spcAft>
              <a:buClr>
                <a:srgbClr val="888888"/>
              </a:buClr>
              <a:buSzPts val="1200"/>
              <a:buNone/>
              <a:defRPr sz="1200">
                <a:solidFill>
                  <a:srgbClr val="888888"/>
                </a:solidFill>
              </a:defRPr>
            </a:lvl3pPr>
            <a:lvl4pPr indent="-228600" lvl="3" marL="1828800" rtl="0" algn="l">
              <a:spcBef>
                <a:spcPts val="200"/>
              </a:spcBef>
              <a:spcAft>
                <a:spcPts val="0"/>
              </a:spcAft>
              <a:buClr>
                <a:srgbClr val="888888"/>
              </a:buClr>
              <a:buSzPts val="1100"/>
              <a:buNone/>
              <a:defRPr sz="1100">
                <a:solidFill>
                  <a:srgbClr val="888888"/>
                </a:solidFill>
              </a:defRPr>
            </a:lvl4pPr>
            <a:lvl5pPr indent="-228600" lvl="4" marL="2286000" rtl="0" algn="l">
              <a:spcBef>
                <a:spcPts val="200"/>
              </a:spcBef>
              <a:spcAft>
                <a:spcPts val="0"/>
              </a:spcAft>
              <a:buClr>
                <a:srgbClr val="888888"/>
              </a:buClr>
              <a:buSzPts val="1100"/>
              <a:buNone/>
              <a:defRPr sz="1100">
                <a:solidFill>
                  <a:srgbClr val="888888"/>
                </a:solidFill>
              </a:defRPr>
            </a:lvl5pPr>
            <a:lvl6pPr indent="-228600" lvl="5" marL="2743200" rtl="0" algn="l">
              <a:spcBef>
                <a:spcPts val="200"/>
              </a:spcBef>
              <a:spcAft>
                <a:spcPts val="0"/>
              </a:spcAft>
              <a:buClr>
                <a:srgbClr val="888888"/>
              </a:buClr>
              <a:buSzPts val="1100"/>
              <a:buNone/>
              <a:defRPr sz="1100">
                <a:solidFill>
                  <a:srgbClr val="888888"/>
                </a:solidFill>
              </a:defRPr>
            </a:lvl6pPr>
            <a:lvl7pPr indent="-228600" lvl="6" marL="3200400" rtl="0" algn="l">
              <a:spcBef>
                <a:spcPts val="200"/>
              </a:spcBef>
              <a:spcAft>
                <a:spcPts val="0"/>
              </a:spcAft>
              <a:buClr>
                <a:srgbClr val="888888"/>
              </a:buClr>
              <a:buSzPts val="1100"/>
              <a:buNone/>
              <a:defRPr sz="1100">
                <a:solidFill>
                  <a:srgbClr val="888888"/>
                </a:solidFill>
              </a:defRPr>
            </a:lvl7pPr>
            <a:lvl8pPr indent="-228600" lvl="7" marL="3657600" rtl="0" algn="l">
              <a:spcBef>
                <a:spcPts val="200"/>
              </a:spcBef>
              <a:spcAft>
                <a:spcPts val="0"/>
              </a:spcAft>
              <a:buClr>
                <a:srgbClr val="888888"/>
              </a:buClr>
              <a:buSzPts val="1100"/>
              <a:buNone/>
              <a:defRPr sz="1100">
                <a:solidFill>
                  <a:srgbClr val="888888"/>
                </a:solidFill>
              </a:defRPr>
            </a:lvl8pPr>
            <a:lvl9pPr indent="-228600" lvl="8" marL="4114800" rtl="0" algn="l">
              <a:spcBef>
                <a:spcPts val="200"/>
              </a:spcBef>
              <a:spcAft>
                <a:spcPts val="0"/>
              </a:spcAft>
              <a:buClr>
                <a:srgbClr val="888888"/>
              </a:buClr>
              <a:buSzPts val="1100"/>
              <a:buNone/>
              <a:defRPr sz="1100">
                <a:solidFill>
                  <a:srgbClr val="888888"/>
                </a:solidFill>
              </a:defRPr>
            </a:lvl9pPr>
          </a:lstStyle>
          <a:p/>
        </p:txBody>
      </p:sp>
      <p:sp>
        <p:nvSpPr>
          <p:cNvPr id="43" name="Google Shape;43;p5"/>
          <p:cNvSpPr txBox="1"/>
          <p:nvPr>
            <p:ph idx="10" type="dt"/>
          </p:nvPr>
        </p:nvSpPr>
        <p:spPr>
          <a:xfrm>
            <a:off x="457200" y="4767265"/>
            <a:ext cx="21336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44" name="Google Shape;44;p5"/>
          <p:cNvSpPr txBox="1"/>
          <p:nvPr>
            <p:ph idx="11" type="ftr"/>
          </p:nvPr>
        </p:nvSpPr>
        <p:spPr>
          <a:xfrm>
            <a:off x="3124200" y="4767265"/>
            <a:ext cx="28956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45" name="Google Shape;45;p5"/>
          <p:cNvSpPr txBox="1"/>
          <p:nvPr>
            <p:ph idx="12" type="sldNum"/>
          </p:nvPr>
        </p:nvSpPr>
        <p:spPr>
          <a:xfrm>
            <a:off x="6553200" y="4767265"/>
            <a:ext cx="21336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6" name="Shape 46"/>
        <p:cNvGrpSpPr/>
        <p:nvPr/>
      </p:nvGrpSpPr>
      <p:grpSpPr>
        <a:xfrm>
          <a:off x="0" y="0"/>
          <a:ext cx="0" cy="0"/>
          <a:chOff x="0" y="0"/>
          <a:chExt cx="0" cy="0"/>
        </a:xfrm>
      </p:grpSpPr>
      <p:sp>
        <p:nvSpPr>
          <p:cNvPr id="47" name="Google Shape;47;p6"/>
          <p:cNvSpPr txBox="1"/>
          <p:nvPr>
            <p:ph type="title"/>
          </p:nvPr>
        </p:nvSpPr>
        <p:spPr>
          <a:xfrm>
            <a:off x="457200" y="791075"/>
            <a:ext cx="8229600" cy="857400"/>
          </a:xfrm>
          <a:prstGeom prst="rect">
            <a:avLst/>
          </a:prstGeom>
          <a:noFill/>
          <a:ln>
            <a:noFill/>
          </a:ln>
        </p:spPr>
        <p:txBody>
          <a:bodyPr anchorCtr="0" anchor="ctr" bIns="34275" lIns="68575" spcFirstLastPara="1" rIns="68575" wrap="square" tIns="34275">
            <a:normAutofit/>
          </a:bodyPr>
          <a:lstStyle>
            <a:lvl1pPr lvl="0" rtl="0" algn="ctr">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48" name="Google Shape;48;p6"/>
          <p:cNvSpPr txBox="1"/>
          <p:nvPr>
            <p:ph idx="1" type="body"/>
          </p:nvPr>
        </p:nvSpPr>
        <p:spPr>
          <a:xfrm>
            <a:off x="457200" y="1720517"/>
            <a:ext cx="4038600" cy="2874000"/>
          </a:xfrm>
          <a:prstGeom prst="rect">
            <a:avLst/>
          </a:prstGeom>
          <a:noFill/>
          <a:ln>
            <a:noFill/>
          </a:ln>
        </p:spPr>
        <p:txBody>
          <a:bodyPr anchorCtr="0" anchor="t" bIns="34275" lIns="68575" spcFirstLastPara="1" rIns="68575" wrap="square" tIns="34275">
            <a:normAutofit/>
          </a:bodyPr>
          <a:lstStyle>
            <a:lvl1pPr indent="-361950" lvl="0" marL="457200" rtl="0" algn="l">
              <a:spcBef>
                <a:spcPts val="400"/>
              </a:spcBef>
              <a:spcAft>
                <a:spcPts val="0"/>
              </a:spcAft>
              <a:buClr>
                <a:schemeClr val="dk1"/>
              </a:buClr>
              <a:buSzPts val="2100"/>
              <a:buChar char="•"/>
              <a:defRPr sz="2100"/>
            </a:lvl1pPr>
            <a:lvl2pPr indent="-342900" lvl="1" marL="914400" rtl="0" algn="l">
              <a:spcBef>
                <a:spcPts val="400"/>
              </a:spcBef>
              <a:spcAft>
                <a:spcPts val="0"/>
              </a:spcAft>
              <a:buClr>
                <a:schemeClr val="dk1"/>
              </a:buClr>
              <a:buSzPts val="1800"/>
              <a:buChar char="–"/>
              <a:defRPr sz="1800"/>
            </a:lvl2pPr>
            <a:lvl3pPr indent="-323850" lvl="2" marL="1371600" rtl="0" algn="l">
              <a:spcBef>
                <a:spcPts val="300"/>
              </a:spcBef>
              <a:spcAft>
                <a:spcPts val="0"/>
              </a:spcAft>
              <a:buClr>
                <a:schemeClr val="dk1"/>
              </a:buClr>
              <a:buSzPts val="1500"/>
              <a:buChar char="•"/>
              <a:defRPr sz="1500"/>
            </a:lvl3pPr>
            <a:lvl4pPr indent="-317500" lvl="3" marL="1828800" rtl="0" algn="l">
              <a:spcBef>
                <a:spcPts val="300"/>
              </a:spcBef>
              <a:spcAft>
                <a:spcPts val="0"/>
              </a:spcAft>
              <a:buClr>
                <a:schemeClr val="dk1"/>
              </a:buClr>
              <a:buSzPts val="1400"/>
              <a:buChar char="–"/>
              <a:defRPr sz="1400"/>
            </a:lvl4pPr>
            <a:lvl5pPr indent="-317500" lvl="4" marL="2286000" rtl="0" algn="l">
              <a:spcBef>
                <a:spcPts val="300"/>
              </a:spcBef>
              <a:spcAft>
                <a:spcPts val="0"/>
              </a:spcAft>
              <a:buClr>
                <a:schemeClr val="dk1"/>
              </a:buClr>
              <a:buSzPts val="1400"/>
              <a:buChar char="»"/>
              <a:defRPr sz="1400"/>
            </a:lvl5pPr>
            <a:lvl6pPr indent="-317500" lvl="5" marL="2743200" rtl="0" algn="l">
              <a:spcBef>
                <a:spcPts val="300"/>
              </a:spcBef>
              <a:spcAft>
                <a:spcPts val="0"/>
              </a:spcAft>
              <a:buClr>
                <a:schemeClr val="dk1"/>
              </a:buClr>
              <a:buSzPts val="1400"/>
              <a:buChar char="•"/>
              <a:defRPr sz="1400"/>
            </a:lvl6pPr>
            <a:lvl7pPr indent="-317500" lvl="6" marL="3200400" rtl="0" algn="l">
              <a:spcBef>
                <a:spcPts val="300"/>
              </a:spcBef>
              <a:spcAft>
                <a:spcPts val="0"/>
              </a:spcAft>
              <a:buClr>
                <a:schemeClr val="dk1"/>
              </a:buClr>
              <a:buSzPts val="1400"/>
              <a:buChar char="•"/>
              <a:defRPr sz="1400"/>
            </a:lvl7pPr>
            <a:lvl8pPr indent="-317500" lvl="7" marL="3657600" rtl="0" algn="l">
              <a:spcBef>
                <a:spcPts val="300"/>
              </a:spcBef>
              <a:spcAft>
                <a:spcPts val="0"/>
              </a:spcAft>
              <a:buClr>
                <a:schemeClr val="dk1"/>
              </a:buClr>
              <a:buSzPts val="1400"/>
              <a:buChar char="•"/>
              <a:defRPr sz="1400"/>
            </a:lvl8pPr>
            <a:lvl9pPr indent="-317500" lvl="8" marL="4114800" rtl="0" algn="l">
              <a:spcBef>
                <a:spcPts val="300"/>
              </a:spcBef>
              <a:spcAft>
                <a:spcPts val="0"/>
              </a:spcAft>
              <a:buClr>
                <a:schemeClr val="dk1"/>
              </a:buClr>
              <a:buSzPts val="1400"/>
              <a:buChar char="•"/>
              <a:defRPr sz="1400"/>
            </a:lvl9pPr>
          </a:lstStyle>
          <a:p/>
        </p:txBody>
      </p:sp>
      <p:sp>
        <p:nvSpPr>
          <p:cNvPr id="49" name="Google Shape;49;p6"/>
          <p:cNvSpPr txBox="1"/>
          <p:nvPr>
            <p:ph idx="2" type="body"/>
          </p:nvPr>
        </p:nvSpPr>
        <p:spPr>
          <a:xfrm>
            <a:off x="4648200" y="1720517"/>
            <a:ext cx="4038600" cy="2874000"/>
          </a:xfrm>
          <a:prstGeom prst="rect">
            <a:avLst/>
          </a:prstGeom>
          <a:noFill/>
          <a:ln>
            <a:noFill/>
          </a:ln>
        </p:spPr>
        <p:txBody>
          <a:bodyPr anchorCtr="0" anchor="t" bIns="34275" lIns="68575" spcFirstLastPara="1" rIns="68575" wrap="square" tIns="34275">
            <a:normAutofit/>
          </a:bodyPr>
          <a:lstStyle>
            <a:lvl1pPr indent="-361950" lvl="0" marL="457200" rtl="0" algn="l">
              <a:spcBef>
                <a:spcPts val="400"/>
              </a:spcBef>
              <a:spcAft>
                <a:spcPts val="0"/>
              </a:spcAft>
              <a:buClr>
                <a:schemeClr val="dk1"/>
              </a:buClr>
              <a:buSzPts val="2100"/>
              <a:buChar char="•"/>
              <a:defRPr sz="2100"/>
            </a:lvl1pPr>
            <a:lvl2pPr indent="-342900" lvl="1" marL="914400" rtl="0" algn="l">
              <a:spcBef>
                <a:spcPts val="400"/>
              </a:spcBef>
              <a:spcAft>
                <a:spcPts val="0"/>
              </a:spcAft>
              <a:buClr>
                <a:schemeClr val="dk1"/>
              </a:buClr>
              <a:buSzPts val="1800"/>
              <a:buChar char="–"/>
              <a:defRPr sz="1800"/>
            </a:lvl2pPr>
            <a:lvl3pPr indent="-323850" lvl="2" marL="1371600" rtl="0" algn="l">
              <a:spcBef>
                <a:spcPts val="300"/>
              </a:spcBef>
              <a:spcAft>
                <a:spcPts val="0"/>
              </a:spcAft>
              <a:buClr>
                <a:schemeClr val="dk1"/>
              </a:buClr>
              <a:buSzPts val="1500"/>
              <a:buChar char="•"/>
              <a:defRPr sz="1500"/>
            </a:lvl3pPr>
            <a:lvl4pPr indent="-317500" lvl="3" marL="1828800" rtl="0" algn="l">
              <a:spcBef>
                <a:spcPts val="300"/>
              </a:spcBef>
              <a:spcAft>
                <a:spcPts val="0"/>
              </a:spcAft>
              <a:buClr>
                <a:schemeClr val="dk1"/>
              </a:buClr>
              <a:buSzPts val="1400"/>
              <a:buChar char="–"/>
              <a:defRPr sz="1400"/>
            </a:lvl4pPr>
            <a:lvl5pPr indent="-317500" lvl="4" marL="2286000" rtl="0" algn="l">
              <a:spcBef>
                <a:spcPts val="300"/>
              </a:spcBef>
              <a:spcAft>
                <a:spcPts val="0"/>
              </a:spcAft>
              <a:buClr>
                <a:schemeClr val="dk1"/>
              </a:buClr>
              <a:buSzPts val="1400"/>
              <a:buChar char="»"/>
              <a:defRPr sz="1400"/>
            </a:lvl5pPr>
            <a:lvl6pPr indent="-317500" lvl="5" marL="2743200" rtl="0" algn="l">
              <a:spcBef>
                <a:spcPts val="300"/>
              </a:spcBef>
              <a:spcAft>
                <a:spcPts val="0"/>
              </a:spcAft>
              <a:buClr>
                <a:schemeClr val="dk1"/>
              </a:buClr>
              <a:buSzPts val="1400"/>
              <a:buChar char="•"/>
              <a:defRPr sz="1400"/>
            </a:lvl6pPr>
            <a:lvl7pPr indent="-317500" lvl="6" marL="3200400" rtl="0" algn="l">
              <a:spcBef>
                <a:spcPts val="300"/>
              </a:spcBef>
              <a:spcAft>
                <a:spcPts val="0"/>
              </a:spcAft>
              <a:buClr>
                <a:schemeClr val="dk1"/>
              </a:buClr>
              <a:buSzPts val="1400"/>
              <a:buChar char="•"/>
              <a:defRPr sz="1400"/>
            </a:lvl7pPr>
            <a:lvl8pPr indent="-317500" lvl="7" marL="3657600" rtl="0" algn="l">
              <a:spcBef>
                <a:spcPts val="300"/>
              </a:spcBef>
              <a:spcAft>
                <a:spcPts val="0"/>
              </a:spcAft>
              <a:buClr>
                <a:schemeClr val="dk1"/>
              </a:buClr>
              <a:buSzPts val="1400"/>
              <a:buChar char="•"/>
              <a:defRPr sz="1400"/>
            </a:lvl8pPr>
            <a:lvl9pPr indent="-317500" lvl="8" marL="4114800" rtl="0" algn="l">
              <a:spcBef>
                <a:spcPts val="300"/>
              </a:spcBef>
              <a:spcAft>
                <a:spcPts val="0"/>
              </a:spcAft>
              <a:buClr>
                <a:schemeClr val="dk1"/>
              </a:buClr>
              <a:buSzPts val="1400"/>
              <a:buChar char="•"/>
              <a:defRPr sz="1400"/>
            </a:lvl9pPr>
          </a:lstStyle>
          <a:p/>
        </p:txBody>
      </p:sp>
      <p:sp>
        <p:nvSpPr>
          <p:cNvPr id="50" name="Google Shape;50;p6"/>
          <p:cNvSpPr txBox="1"/>
          <p:nvPr>
            <p:ph idx="10" type="dt"/>
          </p:nvPr>
        </p:nvSpPr>
        <p:spPr>
          <a:xfrm>
            <a:off x="457200" y="4767265"/>
            <a:ext cx="21336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51" name="Google Shape;51;p6"/>
          <p:cNvSpPr txBox="1"/>
          <p:nvPr>
            <p:ph idx="11" type="ftr"/>
          </p:nvPr>
        </p:nvSpPr>
        <p:spPr>
          <a:xfrm>
            <a:off x="3124200" y="4767265"/>
            <a:ext cx="28956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52" name="Google Shape;52;p6"/>
          <p:cNvSpPr txBox="1"/>
          <p:nvPr>
            <p:ph idx="12" type="sldNum"/>
          </p:nvPr>
        </p:nvSpPr>
        <p:spPr>
          <a:xfrm>
            <a:off x="6553200" y="4767265"/>
            <a:ext cx="21336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3" name="Shape 53"/>
        <p:cNvGrpSpPr/>
        <p:nvPr/>
      </p:nvGrpSpPr>
      <p:grpSpPr>
        <a:xfrm>
          <a:off x="0" y="0"/>
          <a:ext cx="0" cy="0"/>
          <a:chOff x="0" y="0"/>
          <a:chExt cx="0" cy="0"/>
        </a:xfrm>
      </p:grpSpPr>
      <p:sp>
        <p:nvSpPr>
          <p:cNvPr id="54" name="Google Shape;54;p7"/>
          <p:cNvSpPr txBox="1"/>
          <p:nvPr>
            <p:ph type="title"/>
          </p:nvPr>
        </p:nvSpPr>
        <p:spPr>
          <a:xfrm>
            <a:off x="457200" y="725028"/>
            <a:ext cx="8229600" cy="857400"/>
          </a:xfrm>
          <a:prstGeom prst="rect">
            <a:avLst/>
          </a:prstGeom>
          <a:noFill/>
          <a:ln>
            <a:noFill/>
          </a:ln>
        </p:spPr>
        <p:txBody>
          <a:bodyPr anchorCtr="0" anchor="ctr" bIns="34275" lIns="68575" spcFirstLastPara="1" rIns="68575" wrap="square" tIns="34275">
            <a:normAutofit/>
          </a:bodyPr>
          <a:lstStyle>
            <a:lvl1pPr lvl="0" rtl="0" algn="ctr">
              <a:spcBef>
                <a:spcPts val="0"/>
              </a:spcBef>
              <a:spcAft>
                <a:spcPts val="0"/>
              </a:spcAft>
              <a:buClr>
                <a:schemeClr val="dk1"/>
              </a:buClr>
              <a:buSzPts val="4500"/>
              <a:buFont typeface="Arial"/>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55" name="Google Shape;55;p7"/>
          <p:cNvSpPr txBox="1"/>
          <p:nvPr>
            <p:ph idx="1" type="body"/>
          </p:nvPr>
        </p:nvSpPr>
        <p:spPr>
          <a:xfrm>
            <a:off x="457200" y="1730324"/>
            <a:ext cx="4040100" cy="479700"/>
          </a:xfrm>
          <a:prstGeom prst="rect">
            <a:avLst/>
          </a:prstGeom>
          <a:noFill/>
          <a:ln>
            <a:noFill/>
          </a:ln>
        </p:spPr>
        <p:txBody>
          <a:bodyPr anchorCtr="0" anchor="b" bIns="34275" lIns="68575" spcFirstLastPara="1" rIns="68575" wrap="square" tIns="34275">
            <a:normAutofit/>
          </a:bodyPr>
          <a:lstStyle>
            <a:lvl1pPr indent="-228600" lvl="0" marL="457200" rtl="0" algn="l">
              <a:spcBef>
                <a:spcPts val="400"/>
              </a:spcBef>
              <a:spcAft>
                <a:spcPts val="0"/>
              </a:spcAft>
              <a:buClr>
                <a:schemeClr val="dk1"/>
              </a:buClr>
              <a:buSzPts val="1800"/>
              <a:buNone/>
              <a:defRPr b="1" sz="1800"/>
            </a:lvl1pPr>
            <a:lvl2pPr indent="-228600" lvl="1" marL="914400" rtl="0" algn="l">
              <a:spcBef>
                <a:spcPts val="300"/>
              </a:spcBef>
              <a:spcAft>
                <a:spcPts val="0"/>
              </a:spcAft>
              <a:buClr>
                <a:schemeClr val="dk1"/>
              </a:buClr>
              <a:buSzPts val="1500"/>
              <a:buNone/>
              <a:defRPr b="1" sz="1500"/>
            </a:lvl2pPr>
            <a:lvl3pPr indent="-228600" lvl="2" marL="1371600" rtl="0" algn="l">
              <a:spcBef>
                <a:spcPts val="300"/>
              </a:spcBef>
              <a:spcAft>
                <a:spcPts val="0"/>
              </a:spcAft>
              <a:buClr>
                <a:schemeClr val="dk1"/>
              </a:buClr>
              <a:buSzPts val="1400"/>
              <a:buNone/>
              <a:defRPr b="1" sz="1400"/>
            </a:lvl3pPr>
            <a:lvl4pPr indent="-228600" lvl="3" marL="1828800" rtl="0" algn="l">
              <a:spcBef>
                <a:spcPts val="200"/>
              </a:spcBef>
              <a:spcAft>
                <a:spcPts val="0"/>
              </a:spcAft>
              <a:buClr>
                <a:schemeClr val="dk1"/>
              </a:buClr>
              <a:buSzPts val="1200"/>
              <a:buNone/>
              <a:defRPr b="1" sz="1200"/>
            </a:lvl4pPr>
            <a:lvl5pPr indent="-228600" lvl="4" marL="2286000" rtl="0" algn="l">
              <a:spcBef>
                <a:spcPts val="200"/>
              </a:spcBef>
              <a:spcAft>
                <a:spcPts val="0"/>
              </a:spcAft>
              <a:buClr>
                <a:schemeClr val="dk1"/>
              </a:buClr>
              <a:buSzPts val="1200"/>
              <a:buNone/>
              <a:defRPr b="1" sz="1200"/>
            </a:lvl5pPr>
            <a:lvl6pPr indent="-228600" lvl="5" marL="2743200" rtl="0" algn="l">
              <a:spcBef>
                <a:spcPts val="200"/>
              </a:spcBef>
              <a:spcAft>
                <a:spcPts val="0"/>
              </a:spcAft>
              <a:buClr>
                <a:schemeClr val="dk1"/>
              </a:buClr>
              <a:buSzPts val="1200"/>
              <a:buNone/>
              <a:defRPr b="1" sz="1200"/>
            </a:lvl6pPr>
            <a:lvl7pPr indent="-228600" lvl="6" marL="3200400" rtl="0" algn="l">
              <a:spcBef>
                <a:spcPts val="200"/>
              </a:spcBef>
              <a:spcAft>
                <a:spcPts val="0"/>
              </a:spcAft>
              <a:buClr>
                <a:schemeClr val="dk1"/>
              </a:buClr>
              <a:buSzPts val="1200"/>
              <a:buNone/>
              <a:defRPr b="1" sz="1200"/>
            </a:lvl7pPr>
            <a:lvl8pPr indent="-228600" lvl="7" marL="3657600" rtl="0" algn="l">
              <a:spcBef>
                <a:spcPts val="200"/>
              </a:spcBef>
              <a:spcAft>
                <a:spcPts val="0"/>
              </a:spcAft>
              <a:buClr>
                <a:schemeClr val="dk1"/>
              </a:buClr>
              <a:buSzPts val="1200"/>
              <a:buNone/>
              <a:defRPr b="1" sz="1200"/>
            </a:lvl8pPr>
            <a:lvl9pPr indent="-228600" lvl="8" marL="4114800" rtl="0" algn="l">
              <a:spcBef>
                <a:spcPts val="200"/>
              </a:spcBef>
              <a:spcAft>
                <a:spcPts val="0"/>
              </a:spcAft>
              <a:buClr>
                <a:schemeClr val="dk1"/>
              </a:buClr>
              <a:buSzPts val="1200"/>
              <a:buNone/>
              <a:defRPr b="1" sz="1200"/>
            </a:lvl9pPr>
          </a:lstStyle>
          <a:p/>
        </p:txBody>
      </p:sp>
      <p:sp>
        <p:nvSpPr>
          <p:cNvPr id="56" name="Google Shape;56;p7"/>
          <p:cNvSpPr txBox="1"/>
          <p:nvPr>
            <p:ph idx="2" type="body"/>
          </p:nvPr>
        </p:nvSpPr>
        <p:spPr>
          <a:xfrm>
            <a:off x="457200" y="2210146"/>
            <a:ext cx="4040100" cy="2384400"/>
          </a:xfrm>
          <a:prstGeom prst="rect">
            <a:avLst/>
          </a:prstGeom>
          <a:noFill/>
          <a:ln>
            <a:noFill/>
          </a:ln>
        </p:spPr>
        <p:txBody>
          <a:bodyPr anchorCtr="0" anchor="t" bIns="34275" lIns="68575" spcFirstLastPara="1" rIns="68575" wrap="square" tIns="34275">
            <a:normAutofit/>
          </a:bodyPr>
          <a:lstStyle>
            <a:lvl1pPr indent="-342900" lvl="0" marL="457200" rtl="0" algn="l">
              <a:spcBef>
                <a:spcPts val="400"/>
              </a:spcBef>
              <a:spcAft>
                <a:spcPts val="0"/>
              </a:spcAft>
              <a:buClr>
                <a:schemeClr val="dk1"/>
              </a:buClr>
              <a:buSzPts val="1800"/>
              <a:buChar char="•"/>
              <a:defRPr sz="1800"/>
            </a:lvl1pPr>
            <a:lvl2pPr indent="-323850" lvl="1" marL="914400" rtl="0" algn="l">
              <a:spcBef>
                <a:spcPts val="300"/>
              </a:spcBef>
              <a:spcAft>
                <a:spcPts val="0"/>
              </a:spcAft>
              <a:buClr>
                <a:schemeClr val="dk1"/>
              </a:buClr>
              <a:buSzPts val="1500"/>
              <a:buChar char="–"/>
              <a:defRPr sz="1500"/>
            </a:lvl2pPr>
            <a:lvl3pPr indent="-317500" lvl="2" marL="1371600" rtl="0" algn="l">
              <a:spcBef>
                <a:spcPts val="300"/>
              </a:spcBef>
              <a:spcAft>
                <a:spcPts val="0"/>
              </a:spcAft>
              <a:buClr>
                <a:schemeClr val="dk1"/>
              </a:buClr>
              <a:buSzPts val="1400"/>
              <a:buChar char="•"/>
              <a:defRPr sz="1400"/>
            </a:lvl3pPr>
            <a:lvl4pPr indent="-304800" lvl="3" marL="1828800" rtl="0" algn="l">
              <a:spcBef>
                <a:spcPts val="200"/>
              </a:spcBef>
              <a:spcAft>
                <a:spcPts val="0"/>
              </a:spcAft>
              <a:buClr>
                <a:schemeClr val="dk1"/>
              </a:buClr>
              <a:buSzPts val="1200"/>
              <a:buChar char="–"/>
              <a:defRPr sz="1200"/>
            </a:lvl4pPr>
            <a:lvl5pPr indent="-304800" lvl="4" marL="2286000" rtl="0" algn="l">
              <a:spcBef>
                <a:spcPts val="200"/>
              </a:spcBef>
              <a:spcAft>
                <a:spcPts val="0"/>
              </a:spcAft>
              <a:buClr>
                <a:schemeClr val="dk1"/>
              </a:buClr>
              <a:buSzPts val="1200"/>
              <a:buChar char="»"/>
              <a:defRPr sz="1200"/>
            </a:lvl5pPr>
            <a:lvl6pPr indent="-304800" lvl="5" marL="2743200" rtl="0" algn="l">
              <a:spcBef>
                <a:spcPts val="200"/>
              </a:spcBef>
              <a:spcAft>
                <a:spcPts val="0"/>
              </a:spcAft>
              <a:buClr>
                <a:schemeClr val="dk1"/>
              </a:buClr>
              <a:buSzPts val="1200"/>
              <a:buChar char="•"/>
              <a:defRPr sz="1200"/>
            </a:lvl6pPr>
            <a:lvl7pPr indent="-304800" lvl="6" marL="3200400" rtl="0" algn="l">
              <a:spcBef>
                <a:spcPts val="200"/>
              </a:spcBef>
              <a:spcAft>
                <a:spcPts val="0"/>
              </a:spcAft>
              <a:buClr>
                <a:schemeClr val="dk1"/>
              </a:buClr>
              <a:buSzPts val="1200"/>
              <a:buChar char="•"/>
              <a:defRPr sz="1200"/>
            </a:lvl7pPr>
            <a:lvl8pPr indent="-304800" lvl="7" marL="3657600" rtl="0" algn="l">
              <a:spcBef>
                <a:spcPts val="200"/>
              </a:spcBef>
              <a:spcAft>
                <a:spcPts val="0"/>
              </a:spcAft>
              <a:buClr>
                <a:schemeClr val="dk1"/>
              </a:buClr>
              <a:buSzPts val="1200"/>
              <a:buChar char="•"/>
              <a:defRPr sz="1200"/>
            </a:lvl8pPr>
            <a:lvl9pPr indent="-304800" lvl="8" marL="4114800" rtl="0" algn="l">
              <a:spcBef>
                <a:spcPts val="200"/>
              </a:spcBef>
              <a:spcAft>
                <a:spcPts val="0"/>
              </a:spcAft>
              <a:buClr>
                <a:schemeClr val="dk1"/>
              </a:buClr>
              <a:buSzPts val="1200"/>
              <a:buChar char="•"/>
              <a:defRPr sz="1200"/>
            </a:lvl9pPr>
          </a:lstStyle>
          <a:p/>
        </p:txBody>
      </p:sp>
      <p:sp>
        <p:nvSpPr>
          <p:cNvPr id="57" name="Google Shape;57;p7"/>
          <p:cNvSpPr txBox="1"/>
          <p:nvPr>
            <p:ph idx="3" type="body"/>
          </p:nvPr>
        </p:nvSpPr>
        <p:spPr>
          <a:xfrm>
            <a:off x="4645033" y="1730324"/>
            <a:ext cx="4041900" cy="479700"/>
          </a:xfrm>
          <a:prstGeom prst="rect">
            <a:avLst/>
          </a:prstGeom>
          <a:noFill/>
          <a:ln>
            <a:noFill/>
          </a:ln>
        </p:spPr>
        <p:txBody>
          <a:bodyPr anchorCtr="0" anchor="b" bIns="34275" lIns="68575" spcFirstLastPara="1" rIns="68575" wrap="square" tIns="34275">
            <a:normAutofit/>
          </a:bodyPr>
          <a:lstStyle>
            <a:lvl1pPr indent="-228600" lvl="0" marL="457200" rtl="0" algn="l">
              <a:spcBef>
                <a:spcPts val="400"/>
              </a:spcBef>
              <a:spcAft>
                <a:spcPts val="0"/>
              </a:spcAft>
              <a:buClr>
                <a:schemeClr val="dk1"/>
              </a:buClr>
              <a:buSzPts val="1800"/>
              <a:buNone/>
              <a:defRPr b="1" sz="1800"/>
            </a:lvl1pPr>
            <a:lvl2pPr indent="-228600" lvl="1" marL="914400" rtl="0" algn="l">
              <a:spcBef>
                <a:spcPts val="300"/>
              </a:spcBef>
              <a:spcAft>
                <a:spcPts val="0"/>
              </a:spcAft>
              <a:buClr>
                <a:schemeClr val="dk1"/>
              </a:buClr>
              <a:buSzPts val="1500"/>
              <a:buNone/>
              <a:defRPr b="1" sz="1500"/>
            </a:lvl2pPr>
            <a:lvl3pPr indent="-228600" lvl="2" marL="1371600" rtl="0" algn="l">
              <a:spcBef>
                <a:spcPts val="300"/>
              </a:spcBef>
              <a:spcAft>
                <a:spcPts val="0"/>
              </a:spcAft>
              <a:buClr>
                <a:schemeClr val="dk1"/>
              </a:buClr>
              <a:buSzPts val="1400"/>
              <a:buNone/>
              <a:defRPr b="1" sz="1400"/>
            </a:lvl3pPr>
            <a:lvl4pPr indent="-228600" lvl="3" marL="1828800" rtl="0" algn="l">
              <a:spcBef>
                <a:spcPts val="200"/>
              </a:spcBef>
              <a:spcAft>
                <a:spcPts val="0"/>
              </a:spcAft>
              <a:buClr>
                <a:schemeClr val="dk1"/>
              </a:buClr>
              <a:buSzPts val="1200"/>
              <a:buNone/>
              <a:defRPr b="1" sz="1200"/>
            </a:lvl4pPr>
            <a:lvl5pPr indent="-228600" lvl="4" marL="2286000" rtl="0" algn="l">
              <a:spcBef>
                <a:spcPts val="200"/>
              </a:spcBef>
              <a:spcAft>
                <a:spcPts val="0"/>
              </a:spcAft>
              <a:buClr>
                <a:schemeClr val="dk1"/>
              </a:buClr>
              <a:buSzPts val="1200"/>
              <a:buNone/>
              <a:defRPr b="1" sz="1200"/>
            </a:lvl5pPr>
            <a:lvl6pPr indent="-228600" lvl="5" marL="2743200" rtl="0" algn="l">
              <a:spcBef>
                <a:spcPts val="200"/>
              </a:spcBef>
              <a:spcAft>
                <a:spcPts val="0"/>
              </a:spcAft>
              <a:buClr>
                <a:schemeClr val="dk1"/>
              </a:buClr>
              <a:buSzPts val="1200"/>
              <a:buNone/>
              <a:defRPr b="1" sz="1200"/>
            </a:lvl6pPr>
            <a:lvl7pPr indent="-228600" lvl="6" marL="3200400" rtl="0" algn="l">
              <a:spcBef>
                <a:spcPts val="200"/>
              </a:spcBef>
              <a:spcAft>
                <a:spcPts val="0"/>
              </a:spcAft>
              <a:buClr>
                <a:schemeClr val="dk1"/>
              </a:buClr>
              <a:buSzPts val="1200"/>
              <a:buNone/>
              <a:defRPr b="1" sz="1200"/>
            </a:lvl7pPr>
            <a:lvl8pPr indent="-228600" lvl="7" marL="3657600" rtl="0" algn="l">
              <a:spcBef>
                <a:spcPts val="200"/>
              </a:spcBef>
              <a:spcAft>
                <a:spcPts val="0"/>
              </a:spcAft>
              <a:buClr>
                <a:schemeClr val="dk1"/>
              </a:buClr>
              <a:buSzPts val="1200"/>
              <a:buNone/>
              <a:defRPr b="1" sz="1200"/>
            </a:lvl8pPr>
            <a:lvl9pPr indent="-228600" lvl="8" marL="4114800" rtl="0" algn="l">
              <a:spcBef>
                <a:spcPts val="200"/>
              </a:spcBef>
              <a:spcAft>
                <a:spcPts val="0"/>
              </a:spcAft>
              <a:buClr>
                <a:schemeClr val="dk1"/>
              </a:buClr>
              <a:buSzPts val="1200"/>
              <a:buNone/>
              <a:defRPr b="1" sz="1200"/>
            </a:lvl9pPr>
          </a:lstStyle>
          <a:p/>
        </p:txBody>
      </p:sp>
      <p:sp>
        <p:nvSpPr>
          <p:cNvPr id="58" name="Google Shape;58;p7"/>
          <p:cNvSpPr txBox="1"/>
          <p:nvPr>
            <p:ph idx="4" type="body"/>
          </p:nvPr>
        </p:nvSpPr>
        <p:spPr>
          <a:xfrm>
            <a:off x="4645033" y="2210146"/>
            <a:ext cx="4041900" cy="2384400"/>
          </a:xfrm>
          <a:prstGeom prst="rect">
            <a:avLst/>
          </a:prstGeom>
          <a:noFill/>
          <a:ln>
            <a:noFill/>
          </a:ln>
        </p:spPr>
        <p:txBody>
          <a:bodyPr anchorCtr="0" anchor="t" bIns="34275" lIns="68575" spcFirstLastPara="1" rIns="68575" wrap="square" tIns="34275">
            <a:normAutofit/>
          </a:bodyPr>
          <a:lstStyle>
            <a:lvl1pPr indent="-342900" lvl="0" marL="457200" rtl="0" algn="l">
              <a:spcBef>
                <a:spcPts val="400"/>
              </a:spcBef>
              <a:spcAft>
                <a:spcPts val="0"/>
              </a:spcAft>
              <a:buClr>
                <a:schemeClr val="dk1"/>
              </a:buClr>
              <a:buSzPts val="1800"/>
              <a:buChar char="•"/>
              <a:defRPr sz="1800"/>
            </a:lvl1pPr>
            <a:lvl2pPr indent="-323850" lvl="1" marL="914400" rtl="0" algn="l">
              <a:spcBef>
                <a:spcPts val="300"/>
              </a:spcBef>
              <a:spcAft>
                <a:spcPts val="0"/>
              </a:spcAft>
              <a:buClr>
                <a:schemeClr val="dk1"/>
              </a:buClr>
              <a:buSzPts val="1500"/>
              <a:buChar char="–"/>
              <a:defRPr sz="1500"/>
            </a:lvl2pPr>
            <a:lvl3pPr indent="-317500" lvl="2" marL="1371600" rtl="0" algn="l">
              <a:spcBef>
                <a:spcPts val="300"/>
              </a:spcBef>
              <a:spcAft>
                <a:spcPts val="0"/>
              </a:spcAft>
              <a:buClr>
                <a:schemeClr val="dk1"/>
              </a:buClr>
              <a:buSzPts val="1400"/>
              <a:buChar char="•"/>
              <a:defRPr sz="1400"/>
            </a:lvl3pPr>
            <a:lvl4pPr indent="-304800" lvl="3" marL="1828800" rtl="0" algn="l">
              <a:spcBef>
                <a:spcPts val="200"/>
              </a:spcBef>
              <a:spcAft>
                <a:spcPts val="0"/>
              </a:spcAft>
              <a:buClr>
                <a:schemeClr val="dk1"/>
              </a:buClr>
              <a:buSzPts val="1200"/>
              <a:buChar char="–"/>
              <a:defRPr sz="1200"/>
            </a:lvl4pPr>
            <a:lvl5pPr indent="-304800" lvl="4" marL="2286000" rtl="0" algn="l">
              <a:spcBef>
                <a:spcPts val="200"/>
              </a:spcBef>
              <a:spcAft>
                <a:spcPts val="0"/>
              </a:spcAft>
              <a:buClr>
                <a:schemeClr val="dk1"/>
              </a:buClr>
              <a:buSzPts val="1200"/>
              <a:buChar char="»"/>
              <a:defRPr sz="1200"/>
            </a:lvl5pPr>
            <a:lvl6pPr indent="-304800" lvl="5" marL="2743200" rtl="0" algn="l">
              <a:spcBef>
                <a:spcPts val="200"/>
              </a:spcBef>
              <a:spcAft>
                <a:spcPts val="0"/>
              </a:spcAft>
              <a:buClr>
                <a:schemeClr val="dk1"/>
              </a:buClr>
              <a:buSzPts val="1200"/>
              <a:buChar char="•"/>
              <a:defRPr sz="1200"/>
            </a:lvl6pPr>
            <a:lvl7pPr indent="-304800" lvl="6" marL="3200400" rtl="0" algn="l">
              <a:spcBef>
                <a:spcPts val="200"/>
              </a:spcBef>
              <a:spcAft>
                <a:spcPts val="0"/>
              </a:spcAft>
              <a:buClr>
                <a:schemeClr val="dk1"/>
              </a:buClr>
              <a:buSzPts val="1200"/>
              <a:buChar char="•"/>
              <a:defRPr sz="1200"/>
            </a:lvl7pPr>
            <a:lvl8pPr indent="-304800" lvl="7" marL="3657600" rtl="0" algn="l">
              <a:spcBef>
                <a:spcPts val="200"/>
              </a:spcBef>
              <a:spcAft>
                <a:spcPts val="0"/>
              </a:spcAft>
              <a:buClr>
                <a:schemeClr val="dk1"/>
              </a:buClr>
              <a:buSzPts val="1200"/>
              <a:buChar char="•"/>
              <a:defRPr sz="1200"/>
            </a:lvl8pPr>
            <a:lvl9pPr indent="-304800" lvl="8" marL="4114800" rtl="0" algn="l">
              <a:spcBef>
                <a:spcPts val="200"/>
              </a:spcBef>
              <a:spcAft>
                <a:spcPts val="0"/>
              </a:spcAft>
              <a:buClr>
                <a:schemeClr val="dk1"/>
              </a:buClr>
              <a:buSzPts val="1200"/>
              <a:buChar char="•"/>
              <a:defRPr sz="1200"/>
            </a:lvl9pPr>
          </a:lstStyle>
          <a:p/>
        </p:txBody>
      </p:sp>
      <p:sp>
        <p:nvSpPr>
          <p:cNvPr id="59" name="Google Shape;59;p7"/>
          <p:cNvSpPr txBox="1"/>
          <p:nvPr>
            <p:ph idx="10" type="dt"/>
          </p:nvPr>
        </p:nvSpPr>
        <p:spPr>
          <a:xfrm>
            <a:off x="457200" y="4767265"/>
            <a:ext cx="21336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60" name="Google Shape;60;p7"/>
          <p:cNvSpPr txBox="1"/>
          <p:nvPr>
            <p:ph idx="11" type="ftr"/>
          </p:nvPr>
        </p:nvSpPr>
        <p:spPr>
          <a:xfrm>
            <a:off x="3124200" y="4767265"/>
            <a:ext cx="28956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61" name="Google Shape;61;p7"/>
          <p:cNvSpPr txBox="1"/>
          <p:nvPr>
            <p:ph idx="12" type="sldNum"/>
          </p:nvPr>
        </p:nvSpPr>
        <p:spPr>
          <a:xfrm>
            <a:off x="6553200" y="4767265"/>
            <a:ext cx="21336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2" name="Shape 62"/>
        <p:cNvGrpSpPr/>
        <p:nvPr/>
      </p:nvGrpSpPr>
      <p:grpSpPr>
        <a:xfrm>
          <a:off x="0" y="0"/>
          <a:ext cx="0" cy="0"/>
          <a:chOff x="0" y="0"/>
          <a:chExt cx="0" cy="0"/>
        </a:xfrm>
      </p:grpSpPr>
      <p:sp>
        <p:nvSpPr>
          <p:cNvPr id="63" name="Google Shape;63;p8"/>
          <p:cNvSpPr txBox="1"/>
          <p:nvPr>
            <p:ph idx="10" type="dt"/>
          </p:nvPr>
        </p:nvSpPr>
        <p:spPr>
          <a:xfrm>
            <a:off x="457200" y="4767265"/>
            <a:ext cx="21336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64" name="Google Shape;64;p8"/>
          <p:cNvSpPr txBox="1"/>
          <p:nvPr>
            <p:ph idx="11" type="ftr"/>
          </p:nvPr>
        </p:nvSpPr>
        <p:spPr>
          <a:xfrm>
            <a:off x="3124200" y="4767265"/>
            <a:ext cx="28956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65" name="Google Shape;65;p8"/>
          <p:cNvSpPr txBox="1"/>
          <p:nvPr>
            <p:ph idx="12" type="sldNum"/>
          </p:nvPr>
        </p:nvSpPr>
        <p:spPr>
          <a:xfrm>
            <a:off x="6553200" y="4767265"/>
            <a:ext cx="21336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6" name="Shape 66"/>
        <p:cNvGrpSpPr/>
        <p:nvPr/>
      </p:nvGrpSpPr>
      <p:grpSpPr>
        <a:xfrm>
          <a:off x="0" y="0"/>
          <a:ext cx="0" cy="0"/>
          <a:chOff x="0" y="0"/>
          <a:chExt cx="0" cy="0"/>
        </a:xfrm>
      </p:grpSpPr>
      <p:sp>
        <p:nvSpPr>
          <p:cNvPr id="67" name="Google Shape;67;p9"/>
          <p:cNvSpPr txBox="1"/>
          <p:nvPr>
            <p:ph type="title"/>
          </p:nvPr>
        </p:nvSpPr>
        <p:spPr>
          <a:xfrm>
            <a:off x="457208" y="878306"/>
            <a:ext cx="3008400" cy="871500"/>
          </a:xfrm>
          <a:prstGeom prst="rect">
            <a:avLst/>
          </a:prstGeom>
          <a:noFill/>
          <a:ln>
            <a:noFill/>
          </a:ln>
        </p:spPr>
        <p:txBody>
          <a:bodyPr anchorCtr="0" anchor="b" bIns="34275" lIns="68575" spcFirstLastPara="1" rIns="68575" wrap="square" tIns="34275">
            <a:normAutofit/>
          </a:bodyPr>
          <a:lstStyle>
            <a:lvl1pPr lvl="0" rtl="0" algn="l">
              <a:spcBef>
                <a:spcPts val="0"/>
              </a:spcBef>
              <a:spcAft>
                <a:spcPts val="0"/>
              </a:spcAft>
              <a:buClr>
                <a:schemeClr val="dk1"/>
              </a:buClr>
              <a:buSzPts val="1500"/>
              <a:buFont typeface="Arial"/>
              <a:buNone/>
              <a:defRPr b="1" sz="15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68" name="Google Shape;68;p9"/>
          <p:cNvSpPr txBox="1"/>
          <p:nvPr>
            <p:ph idx="1" type="body"/>
          </p:nvPr>
        </p:nvSpPr>
        <p:spPr>
          <a:xfrm>
            <a:off x="3575050" y="878306"/>
            <a:ext cx="5111700" cy="3716400"/>
          </a:xfrm>
          <a:prstGeom prst="rect">
            <a:avLst/>
          </a:prstGeom>
          <a:noFill/>
          <a:ln>
            <a:noFill/>
          </a:ln>
        </p:spPr>
        <p:txBody>
          <a:bodyPr anchorCtr="0" anchor="t" bIns="34275" lIns="68575" spcFirstLastPara="1" rIns="68575" wrap="square" tIns="34275">
            <a:normAutofit/>
          </a:bodyPr>
          <a:lstStyle>
            <a:lvl1pPr indent="-381000" lvl="0" marL="457200" rtl="0" algn="l">
              <a:spcBef>
                <a:spcPts val="500"/>
              </a:spcBef>
              <a:spcAft>
                <a:spcPts val="0"/>
              </a:spcAft>
              <a:buClr>
                <a:schemeClr val="dk1"/>
              </a:buClr>
              <a:buSzPts val="2400"/>
              <a:buChar char="•"/>
              <a:defRPr sz="2400"/>
            </a:lvl1pPr>
            <a:lvl2pPr indent="-361950" lvl="1" marL="914400" rtl="0" algn="l">
              <a:spcBef>
                <a:spcPts val="400"/>
              </a:spcBef>
              <a:spcAft>
                <a:spcPts val="0"/>
              </a:spcAft>
              <a:buClr>
                <a:schemeClr val="dk1"/>
              </a:buClr>
              <a:buSzPts val="2100"/>
              <a:buChar char="–"/>
              <a:defRPr sz="2100"/>
            </a:lvl2pPr>
            <a:lvl3pPr indent="-342900" lvl="2" marL="1371600" rtl="0" algn="l">
              <a:spcBef>
                <a:spcPts val="400"/>
              </a:spcBef>
              <a:spcAft>
                <a:spcPts val="0"/>
              </a:spcAft>
              <a:buClr>
                <a:schemeClr val="dk1"/>
              </a:buClr>
              <a:buSzPts val="1800"/>
              <a:buChar char="•"/>
              <a:defRPr sz="1800"/>
            </a:lvl3pPr>
            <a:lvl4pPr indent="-323850" lvl="3" marL="1828800" rtl="0" algn="l">
              <a:spcBef>
                <a:spcPts val="300"/>
              </a:spcBef>
              <a:spcAft>
                <a:spcPts val="0"/>
              </a:spcAft>
              <a:buClr>
                <a:schemeClr val="dk1"/>
              </a:buClr>
              <a:buSzPts val="1500"/>
              <a:buChar char="–"/>
              <a:defRPr sz="1500"/>
            </a:lvl4pPr>
            <a:lvl5pPr indent="-323850" lvl="4" marL="2286000" rtl="0" algn="l">
              <a:spcBef>
                <a:spcPts val="300"/>
              </a:spcBef>
              <a:spcAft>
                <a:spcPts val="0"/>
              </a:spcAft>
              <a:buClr>
                <a:schemeClr val="dk1"/>
              </a:buClr>
              <a:buSzPts val="1500"/>
              <a:buChar char="»"/>
              <a:defRPr sz="1500"/>
            </a:lvl5pPr>
            <a:lvl6pPr indent="-323850" lvl="5" marL="2743200" rtl="0" algn="l">
              <a:spcBef>
                <a:spcPts val="300"/>
              </a:spcBef>
              <a:spcAft>
                <a:spcPts val="0"/>
              </a:spcAft>
              <a:buClr>
                <a:schemeClr val="dk1"/>
              </a:buClr>
              <a:buSzPts val="1500"/>
              <a:buChar char="•"/>
              <a:defRPr sz="1500"/>
            </a:lvl6pPr>
            <a:lvl7pPr indent="-323850" lvl="6" marL="3200400" rtl="0" algn="l">
              <a:spcBef>
                <a:spcPts val="300"/>
              </a:spcBef>
              <a:spcAft>
                <a:spcPts val="0"/>
              </a:spcAft>
              <a:buClr>
                <a:schemeClr val="dk1"/>
              </a:buClr>
              <a:buSzPts val="1500"/>
              <a:buChar char="•"/>
              <a:defRPr sz="1500"/>
            </a:lvl7pPr>
            <a:lvl8pPr indent="-323850" lvl="7" marL="3657600" rtl="0" algn="l">
              <a:spcBef>
                <a:spcPts val="300"/>
              </a:spcBef>
              <a:spcAft>
                <a:spcPts val="0"/>
              </a:spcAft>
              <a:buClr>
                <a:schemeClr val="dk1"/>
              </a:buClr>
              <a:buSzPts val="1500"/>
              <a:buChar char="•"/>
              <a:defRPr sz="1500"/>
            </a:lvl8pPr>
            <a:lvl9pPr indent="-323850" lvl="8" marL="4114800" rtl="0" algn="l">
              <a:spcBef>
                <a:spcPts val="300"/>
              </a:spcBef>
              <a:spcAft>
                <a:spcPts val="0"/>
              </a:spcAft>
              <a:buClr>
                <a:schemeClr val="dk1"/>
              </a:buClr>
              <a:buSzPts val="1500"/>
              <a:buChar char="•"/>
              <a:defRPr sz="1500"/>
            </a:lvl9pPr>
          </a:lstStyle>
          <a:p/>
        </p:txBody>
      </p:sp>
      <p:sp>
        <p:nvSpPr>
          <p:cNvPr id="69" name="Google Shape;69;p9"/>
          <p:cNvSpPr txBox="1"/>
          <p:nvPr>
            <p:ph idx="2" type="body"/>
          </p:nvPr>
        </p:nvSpPr>
        <p:spPr>
          <a:xfrm>
            <a:off x="457208" y="1804738"/>
            <a:ext cx="3008400" cy="2790000"/>
          </a:xfrm>
          <a:prstGeom prst="rect">
            <a:avLst/>
          </a:prstGeom>
          <a:noFill/>
          <a:ln>
            <a:noFill/>
          </a:ln>
        </p:spPr>
        <p:txBody>
          <a:bodyPr anchorCtr="0" anchor="t" bIns="34275" lIns="68575" spcFirstLastPara="1" rIns="68575" wrap="square" tIns="34275">
            <a:normAutofit/>
          </a:bodyPr>
          <a:lstStyle>
            <a:lvl1pPr indent="-228600" lvl="0" marL="457200" rtl="0" algn="l">
              <a:spcBef>
                <a:spcPts val="200"/>
              </a:spcBef>
              <a:spcAft>
                <a:spcPts val="0"/>
              </a:spcAft>
              <a:buClr>
                <a:schemeClr val="dk1"/>
              </a:buClr>
              <a:buSzPts val="1100"/>
              <a:buNone/>
              <a:defRPr sz="1100"/>
            </a:lvl1pPr>
            <a:lvl2pPr indent="-228600" lvl="1" marL="914400" rtl="0" algn="l">
              <a:spcBef>
                <a:spcPts val="200"/>
              </a:spcBef>
              <a:spcAft>
                <a:spcPts val="0"/>
              </a:spcAft>
              <a:buClr>
                <a:schemeClr val="dk1"/>
              </a:buClr>
              <a:buSzPts val="900"/>
              <a:buNone/>
              <a:defRPr sz="900"/>
            </a:lvl2pPr>
            <a:lvl3pPr indent="-228600" lvl="2" marL="1371600" rtl="0" algn="l">
              <a:spcBef>
                <a:spcPts val="200"/>
              </a:spcBef>
              <a:spcAft>
                <a:spcPts val="0"/>
              </a:spcAft>
              <a:buClr>
                <a:schemeClr val="dk1"/>
              </a:buClr>
              <a:buSzPts val="800"/>
              <a:buNone/>
              <a:defRPr sz="800"/>
            </a:lvl3pPr>
            <a:lvl4pPr indent="-228600" lvl="3" marL="1828800" rtl="0" algn="l">
              <a:spcBef>
                <a:spcPts val="100"/>
              </a:spcBef>
              <a:spcAft>
                <a:spcPts val="0"/>
              </a:spcAft>
              <a:buClr>
                <a:schemeClr val="dk1"/>
              </a:buClr>
              <a:buSzPts val="700"/>
              <a:buNone/>
              <a:defRPr sz="700"/>
            </a:lvl4pPr>
            <a:lvl5pPr indent="-228600" lvl="4" marL="2286000" rtl="0" algn="l">
              <a:spcBef>
                <a:spcPts val="100"/>
              </a:spcBef>
              <a:spcAft>
                <a:spcPts val="0"/>
              </a:spcAft>
              <a:buClr>
                <a:schemeClr val="dk1"/>
              </a:buClr>
              <a:buSzPts val="700"/>
              <a:buNone/>
              <a:defRPr sz="700"/>
            </a:lvl5pPr>
            <a:lvl6pPr indent="-228600" lvl="5" marL="2743200" rtl="0" algn="l">
              <a:spcBef>
                <a:spcPts val="100"/>
              </a:spcBef>
              <a:spcAft>
                <a:spcPts val="0"/>
              </a:spcAft>
              <a:buClr>
                <a:schemeClr val="dk1"/>
              </a:buClr>
              <a:buSzPts val="700"/>
              <a:buNone/>
              <a:defRPr sz="700"/>
            </a:lvl6pPr>
            <a:lvl7pPr indent="-228600" lvl="6" marL="3200400" rtl="0" algn="l">
              <a:spcBef>
                <a:spcPts val="100"/>
              </a:spcBef>
              <a:spcAft>
                <a:spcPts val="0"/>
              </a:spcAft>
              <a:buClr>
                <a:schemeClr val="dk1"/>
              </a:buClr>
              <a:buSzPts val="700"/>
              <a:buNone/>
              <a:defRPr sz="700"/>
            </a:lvl7pPr>
            <a:lvl8pPr indent="-228600" lvl="7" marL="3657600" rtl="0" algn="l">
              <a:spcBef>
                <a:spcPts val="100"/>
              </a:spcBef>
              <a:spcAft>
                <a:spcPts val="0"/>
              </a:spcAft>
              <a:buClr>
                <a:schemeClr val="dk1"/>
              </a:buClr>
              <a:buSzPts val="700"/>
              <a:buNone/>
              <a:defRPr sz="700"/>
            </a:lvl8pPr>
            <a:lvl9pPr indent="-228600" lvl="8" marL="4114800" rtl="0" algn="l">
              <a:spcBef>
                <a:spcPts val="100"/>
              </a:spcBef>
              <a:spcAft>
                <a:spcPts val="0"/>
              </a:spcAft>
              <a:buClr>
                <a:schemeClr val="dk1"/>
              </a:buClr>
              <a:buSzPts val="700"/>
              <a:buNone/>
              <a:defRPr sz="700"/>
            </a:lvl9pPr>
          </a:lstStyle>
          <a:p/>
        </p:txBody>
      </p:sp>
      <p:sp>
        <p:nvSpPr>
          <p:cNvPr id="70" name="Google Shape;70;p9"/>
          <p:cNvSpPr txBox="1"/>
          <p:nvPr>
            <p:ph idx="10" type="dt"/>
          </p:nvPr>
        </p:nvSpPr>
        <p:spPr>
          <a:xfrm>
            <a:off x="457200" y="4767265"/>
            <a:ext cx="21336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71" name="Google Shape;71;p9"/>
          <p:cNvSpPr txBox="1"/>
          <p:nvPr>
            <p:ph idx="11" type="ftr"/>
          </p:nvPr>
        </p:nvSpPr>
        <p:spPr>
          <a:xfrm>
            <a:off x="3124200" y="4767265"/>
            <a:ext cx="28956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72" name="Google Shape;72;p9"/>
          <p:cNvSpPr txBox="1"/>
          <p:nvPr>
            <p:ph idx="12" type="sldNum"/>
          </p:nvPr>
        </p:nvSpPr>
        <p:spPr>
          <a:xfrm>
            <a:off x="6553200" y="4767265"/>
            <a:ext cx="21336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3" name="Shape 73"/>
        <p:cNvGrpSpPr/>
        <p:nvPr/>
      </p:nvGrpSpPr>
      <p:grpSpPr>
        <a:xfrm>
          <a:off x="0" y="0"/>
          <a:ext cx="0" cy="0"/>
          <a:chOff x="0" y="0"/>
          <a:chExt cx="0" cy="0"/>
        </a:xfrm>
      </p:grpSpPr>
      <p:sp>
        <p:nvSpPr>
          <p:cNvPr id="74" name="Google Shape;74;p10"/>
          <p:cNvSpPr txBox="1"/>
          <p:nvPr>
            <p:ph type="title"/>
          </p:nvPr>
        </p:nvSpPr>
        <p:spPr>
          <a:xfrm>
            <a:off x="1792288" y="3600452"/>
            <a:ext cx="5486400" cy="425100"/>
          </a:xfrm>
          <a:prstGeom prst="rect">
            <a:avLst/>
          </a:prstGeom>
          <a:noFill/>
          <a:ln>
            <a:noFill/>
          </a:ln>
        </p:spPr>
        <p:txBody>
          <a:bodyPr anchorCtr="0" anchor="b" bIns="34275" lIns="68575" spcFirstLastPara="1" rIns="68575" wrap="square" tIns="34275">
            <a:normAutofit/>
          </a:bodyPr>
          <a:lstStyle>
            <a:lvl1pPr lvl="0" rtl="0" algn="l">
              <a:spcBef>
                <a:spcPts val="0"/>
              </a:spcBef>
              <a:spcAft>
                <a:spcPts val="0"/>
              </a:spcAft>
              <a:buClr>
                <a:schemeClr val="dk1"/>
              </a:buClr>
              <a:buSzPts val="1500"/>
              <a:buFont typeface="Arial"/>
              <a:buNone/>
              <a:defRPr b="1" sz="15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75" name="Google Shape;75;p10"/>
          <p:cNvSpPr/>
          <p:nvPr>
            <p:ph idx="2" type="pic"/>
          </p:nvPr>
        </p:nvSpPr>
        <p:spPr>
          <a:xfrm>
            <a:off x="1792288" y="830179"/>
            <a:ext cx="5486400" cy="2715600"/>
          </a:xfrm>
          <a:prstGeom prst="rect">
            <a:avLst/>
          </a:prstGeom>
          <a:noFill/>
          <a:ln>
            <a:noFill/>
          </a:ln>
        </p:spPr>
      </p:sp>
      <p:sp>
        <p:nvSpPr>
          <p:cNvPr id="76" name="Google Shape;76;p10"/>
          <p:cNvSpPr txBox="1"/>
          <p:nvPr>
            <p:ph idx="1" type="body"/>
          </p:nvPr>
        </p:nvSpPr>
        <p:spPr>
          <a:xfrm>
            <a:off x="1792288" y="4025507"/>
            <a:ext cx="5486400" cy="603600"/>
          </a:xfrm>
          <a:prstGeom prst="rect">
            <a:avLst/>
          </a:prstGeom>
          <a:noFill/>
          <a:ln>
            <a:noFill/>
          </a:ln>
        </p:spPr>
        <p:txBody>
          <a:bodyPr anchorCtr="0" anchor="t" bIns="34275" lIns="68575" spcFirstLastPara="1" rIns="68575" wrap="square" tIns="34275">
            <a:normAutofit/>
          </a:bodyPr>
          <a:lstStyle>
            <a:lvl1pPr indent="-228600" lvl="0" marL="457200" rtl="0" algn="l">
              <a:spcBef>
                <a:spcPts val="200"/>
              </a:spcBef>
              <a:spcAft>
                <a:spcPts val="0"/>
              </a:spcAft>
              <a:buClr>
                <a:schemeClr val="dk1"/>
              </a:buClr>
              <a:buSzPts val="1100"/>
              <a:buNone/>
              <a:defRPr sz="1100"/>
            </a:lvl1pPr>
            <a:lvl2pPr indent="-228600" lvl="1" marL="914400" rtl="0" algn="l">
              <a:spcBef>
                <a:spcPts val="200"/>
              </a:spcBef>
              <a:spcAft>
                <a:spcPts val="0"/>
              </a:spcAft>
              <a:buClr>
                <a:schemeClr val="dk1"/>
              </a:buClr>
              <a:buSzPts val="900"/>
              <a:buNone/>
              <a:defRPr sz="900"/>
            </a:lvl2pPr>
            <a:lvl3pPr indent="-228600" lvl="2" marL="1371600" rtl="0" algn="l">
              <a:spcBef>
                <a:spcPts val="200"/>
              </a:spcBef>
              <a:spcAft>
                <a:spcPts val="0"/>
              </a:spcAft>
              <a:buClr>
                <a:schemeClr val="dk1"/>
              </a:buClr>
              <a:buSzPts val="800"/>
              <a:buNone/>
              <a:defRPr sz="800"/>
            </a:lvl3pPr>
            <a:lvl4pPr indent="-228600" lvl="3" marL="1828800" rtl="0" algn="l">
              <a:spcBef>
                <a:spcPts val="100"/>
              </a:spcBef>
              <a:spcAft>
                <a:spcPts val="0"/>
              </a:spcAft>
              <a:buClr>
                <a:schemeClr val="dk1"/>
              </a:buClr>
              <a:buSzPts val="700"/>
              <a:buNone/>
              <a:defRPr sz="700"/>
            </a:lvl4pPr>
            <a:lvl5pPr indent="-228600" lvl="4" marL="2286000" rtl="0" algn="l">
              <a:spcBef>
                <a:spcPts val="100"/>
              </a:spcBef>
              <a:spcAft>
                <a:spcPts val="0"/>
              </a:spcAft>
              <a:buClr>
                <a:schemeClr val="dk1"/>
              </a:buClr>
              <a:buSzPts val="700"/>
              <a:buNone/>
              <a:defRPr sz="700"/>
            </a:lvl5pPr>
            <a:lvl6pPr indent="-228600" lvl="5" marL="2743200" rtl="0" algn="l">
              <a:spcBef>
                <a:spcPts val="100"/>
              </a:spcBef>
              <a:spcAft>
                <a:spcPts val="0"/>
              </a:spcAft>
              <a:buClr>
                <a:schemeClr val="dk1"/>
              </a:buClr>
              <a:buSzPts val="700"/>
              <a:buNone/>
              <a:defRPr sz="700"/>
            </a:lvl6pPr>
            <a:lvl7pPr indent="-228600" lvl="6" marL="3200400" rtl="0" algn="l">
              <a:spcBef>
                <a:spcPts val="100"/>
              </a:spcBef>
              <a:spcAft>
                <a:spcPts val="0"/>
              </a:spcAft>
              <a:buClr>
                <a:schemeClr val="dk1"/>
              </a:buClr>
              <a:buSzPts val="700"/>
              <a:buNone/>
              <a:defRPr sz="700"/>
            </a:lvl7pPr>
            <a:lvl8pPr indent="-228600" lvl="7" marL="3657600" rtl="0" algn="l">
              <a:spcBef>
                <a:spcPts val="100"/>
              </a:spcBef>
              <a:spcAft>
                <a:spcPts val="0"/>
              </a:spcAft>
              <a:buClr>
                <a:schemeClr val="dk1"/>
              </a:buClr>
              <a:buSzPts val="700"/>
              <a:buNone/>
              <a:defRPr sz="700"/>
            </a:lvl8pPr>
            <a:lvl9pPr indent="-228600" lvl="8" marL="4114800" rtl="0" algn="l">
              <a:spcBef>
                <a:spcPts val="100"/>
              </a:spcBef>
              <a:spcAft>
                <a:spcPts val="0"/>
              </a:spcAft>
              <a:buClr>
                <a:schemeClr val="dk1"/>
              </a:buClr>
              <a:buSzPts val="700"/>
              <a:buNone/>
              <a:defRPr sz="700"/>
            </a:lvl9pPr>
          </a:lstStyle>
          <a:p/>
        </p:txBody>
      </p:sp>
      <p:sp>
        <p:nvSpPr>
          <p:cNvPr id="77" name="Google Shape;77;p10"/>
          <p:cNvSpPr txBox="1"/>
          <p:nvPr>
            <p:ph idx="10" type="dt"/>
          </p:nvPr>
        </p:nvSpPr>
        <p:spPr>
          <a:xfrm>
            <a:off x="457200" y="4767265"/>
            <a:ext cx="21336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78" name="Google Shape;78;p10"/>
          <p:cNvSpPr txBox="1"/>
          <p:nvPr>
            <p:ph idx="11" type="ftr"/>
          </p:nvPr>
        </p:nvSpPr>
        <p:spPr>
          <a:xfrm>
            <a:off x="3124200" y="4767265"/>
            <a:ext cx="28956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79" name="Google Shape;79;p10"/>
          <p:cNvSpPr txBox="1"/>
          <p:nvPr>
            <p:ph idx="12" type="sldNum"/>
          </p:nvPr>
        </p:nvSpPr>
        <p:spPr>
          <a:xfrm>
            <a:off x="6553200" y="4767265"/>
            <a:ext cx="21336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11" Type="http://schemas.openxmlformats.org/officeDocument/2006/relationships/theme" Target="../theme/theme2.xml"/><Relationship Id="rId10" Type="http://schemas.openxmlformats.org/officeDocument/2006/relationships/slideLayout" Target="../slideLayouts/slideLayout9.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57200" y="830888"/>
            <a:ext cx="8229600" cy="857400"/>
          </a:xfrm>
          <a:prstGeom prst="rect">
            <a:avLst/>
          </a:prstGeom>
          <a:noFill/>
          <a:ln>
            <a:noFill/>
          </a:ln>
        </p:spPr>
        <p:txBody>
          <a:bodyPr anchorCtr="0" anchor="ctr" bIns="34275" lIns="68575" spcFirstLastPara="1" rIns="68575" wrap="square" tIns="34275">
            <a:normAutofit/>
          </a:bodyPr>
          <a:lstStyle>
            <a:lvl1pPr lvl="0" marR="0" rtl="0" algn="ctr">
              <a:spcBef>
                <a:spcPts val="0"/>
              </a:spcBef>
              <a:spcAft>
                <a:spcPts val="0"/>
              </a:spcAft>
              <a:buClr>
                <a:schemeClr val="dk1"/>
              </a:buClr>
              <a:buSzPts val="4500"/>
              <a:buFont typeface="Arial"/>
              <a:buNone/>
              <a:defRPr b="0" i="0" sz="4500" u="none" cap="none" strike="noStrike">
                <a:solidFill>
                  <a:schemeClr val="dk1"/>
                </a:solidFill>
                <a:latin typeface="Arial"/>
                <a:ea typeface="Arial"/>
                <a:cs typeface="Arial"/>
                <a:sym typeface="Arial"/>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7" name="Google Shape;7;p1"/>
          <p:cNvSpPr txBox="1"/>
          <p:nvPr>
            <p:ph idx="1" type="body"/>
          </p:nvPr>
        </p:nvSpPr>
        <p:spPr>
          <a:xfrm>
            <a:off x="457200" y="1756191"/>
            <a:ext cx="8229600" cy="2838300"/>
          </a:xfrm>
          <a:prstGeom prst="rect">
            <a:avLst/>
          </a:prstGeom>
          <a:noFill/>
          <a:ln>
            <a:noFill/>
          </a:ln>
        </p:spPr>
        <p:txBody>
          <a:bodyPr anchorCtr="0" anchor="t" bIns="34275" lIns="68575" spcFirstLastPara="1" rIns="68575" wrap="square" tIns="34275">
            <a:normAutofit/>
          </a:bodyPr>
          <a:lstStyle>
            <a:lvl1pPr indent="-381000" lvl="0" marL="457200" marR="0" rtl="0" algn="l">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1pPr>
            <a:lvl2pPr indent="-361950" lvl="1" marL="914400" marR="0" rtl="0" algn="l">
              <a:spcBef>
                <a:spcPts val="4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2pPr>
            <a:lvl3pPr indent="-342900" lvl="2" marL="1371600" marR="0" rtl="0" algn="l">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3pPr>
            <a:lvl4pPr indent="-323850" lvl="3" marL="18288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4pPr>
            <a:lvl5pPr indent="-323850" lvl="4" marL="22860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5pPr>
            <a:lvl6pPr indent="-323850" lvl="5" marL="27432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8" name="Google Shape;8;p1"/>
          <p:cNvSpPr txBox="1"/>
          <p:nvPr>
            <p:ph idx="10" type="dt"/>
          </p:nvPr>
        </p:nvSpPr>
        <p:spPr>
          <a:xfrm>
            <a:off x="457200" y="4767265"/>
            <a:ext cx="2133600" cy="273900"/>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9" name="Google Shape;9;p1"/>
          <p:cNvSpPr txBox="1"/>
          <p:nvPr>
            <p:ph idx="11" type="ftr"/>
          </p:nvPr>
        </p:nvSpPr>
        <p:spPr>
          <a:xfrm>
            <a:off x="3124200" y="4767265"/>
            <a:ext cx="2895600" cy="273900"/>
          </a:xfrm>
          <a:prstGeom prst="rect">
            <a:avLst/>
          </a:prstGeom>
          <a:noFill/>
          <a:ln>
            <a:noFill/>
          </a:ln>
        </p:spPr>
        <p:txBody>
          <a:bodyPr anchorCtr="0" anchor="ctr" bIns="34275" lIns="68575" spcFirstLastPara="1" rIns="68575" wrap="square" tIns="34275">
            <a:noAutofit/>
          </a:bodyPr>
          <a:lstStyle>
            <a:lvl1pPr lvl="0" marR="0" rtl="0" algn="ctr">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0" name="Google Shape;10;p1"/>
          <p:cNvSpPr txBox="1"/>
          <p:nvPr>
            <p:ph idx="12" type="sldNum"/>
          </p:nvPr>
        </p:nvSpPr>
        <p:spPr>
          <a:xfrm>
            <a:off x="6553200" y="4767265"/>
            <a:ext cx="2133600" cy="2739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900" u="none" cap="none" strike="noStrike">
                <a:solidFill>
                  <a:srgbClr val="888888"/>
                </a:solidFill>
                <a:latin typeface="Calibri"/>
                <a:ea typeface="Calibri"/>
                <a:cs typeface="Calibri"/>
                <a:sym typeface="Calibri"/>
              </a:defRPr>
            </a:lvl1pPr>
            <a:lvl2pPr indent="0" lvl="1" marL="0" marR="0" rtl="0" algn="r">
              <a:spcBef>
                <a:spcPts val="0"/>
              </a:spcBef>
              <a:buNone/>
              <a:defRPr b="0" i="0" sz="900" u="none" cap="none" strike="noStrike">
                <a:solidFill>
                  <a:srgbClr val="888888"/>
                </a:solidFill>
                <a:latin typeface="Calibri"/>
                <a:ea typeface="Calibri"/>
                <a:cs typeface="Calibri"/>
                <a:sym typeface="Calibri"/>
              </a:defRPr>
            </a:lvl2pPr>
            <a:lvl3pPr indent="0" lvl="2" marL="0" marR="0" rtl="0" algn="r">
              <a:spcBef>
                <a:spcPts val="0"/>
              </a:spcBef>
              <a:buNone/>
              <a:defRPr b="0" i="0" sz="900" u="none" cap="none" strike="noStrike">
                <a:solidFill>
                  <a:srgbClr val="888888"/>
                </a:solidFill>
                <a:latin typeface="Calibri"/>
                <a:ea typeface="Calibri"/>
                <a:cs typeface="Calibri"/>
                <a:sym typeface="Calibri"/>
              </a:defRPr>
            </a:lvl3pPr>
            <a:lvl4pPr indent="0" lvl="3" marL="0" marR="0" rtl="0" algn="r">
              <a:spcBef>
                <a:spcPts val="0"/>
              </a:spcBef>
              <a:buNone/>
              <a:defRPr b="0" i="0" sz="900" u="none" cap="none" strike="noStrike">
                <a:solidFill>
                  <a:srgbClr val="888888"/>
                </a:solidFill>
                <a:latin typeface="Calibri"/>
                <a:ea typeface="Calibri"/>
                <a:cs typeface="Calibri"/>
                <a:sym typeface="Calibri"/>
              </a:defRPr>
            </a:lvl4pPr>
            <a:lvl5pPr indent="0" lvl="4" marL="0" marR="0" rtl="0" algn="r">
              <a:spcBef>
                <a:spcPts val="0"/>
              </a:spcBef>
              <a:buNone/>
              <a:defRPr b="0" i="0" sz="900" u="none" cap="none" strike="noStrike">
                <a:solidFill>
                  <a:srgbClr val="888888"/>
                </a:solidFill>
                <a:latin typeface="Calibri"/>
                <a:ea typeface="Calibri"/>
                <a:cs typeface="Calibri"/>
                <a:sym typeface="Calibri"/>
              </a:defRPr>
            </a:lvl5pPr>
            <a:lvl6pPr indent="0" lvl="5" marL="0" marR="0" rtl="0" algn="r">
              <a:spcBef>
                <a:spcPts val="0"/>
              </a:spcBef>
              <a:buNone/>
              <a:defRPr b="0" i="0" sz="900" u="none" cap="none" strike="noStrike">
                <a:solidFill>
                  <a:srgbClr val="888888"/>
                </a:solidFill>
                <a:latin typeface="Calibri"/>
                <a:ea typeface="Calibri"/>
                <a:cs typeface="Calibri"/>
                <a:sym typeface="Calibri"/>
              </a:defRPr>
            </a:lvl6pPr>
            <a:lvl7pPr indent="0" lvl="6" marL="0" marR="0" rtl="0" algn="r">
              <a:spcBef>
                <a:spcPts val="0"/>
              </a:spcBef>
              <a:buNone/>
              <a:defRPr b="0" i="0" sz="900" u="none" cap="none" strike="noStrike">
                <a:solidFill>
                  <a:srgbClr val="888888"/>
                </a:solidFill>
                <a:latin typeface="Calibri"/>
                <a:ea typeface="Calibri"/>
                <a:cs typeface="Calibri"/>
                <a:sym typeface="Calibri"/>
              </a:defRPr>
            </a:lvl7pPr>
            <a:lvl8pPr indent="0" lvl="7" marL="0" marR="0" rtl="0" algn="r">
              <a:spcBef>
                <a:spcPts val="0"/>
              </a:spcBef>
              <a:buNone/>
              <a:defRPr b="0" i="0" sz="900" u="none" cap="none" strike="noStrike">
                <a:solidFill>
                  <a:srgbClr val="888888"/>
                </a:solidFill>
                <a:latin typeface="Calibri"/>
                <a:ea typeface="Calibri"/>
                <a:cs typeface="Calibri"/>
                <a:sym typeface="Calibri"/>
              </a:defRPr>
            </a:lvl8pPr>
            <a:lvl9pPr indent="0" lvl="8" marL="0" marR="0" rtl="0" algn="r">
              <a:spcBef>
                <a:spcPts val="0"/>
              </a:spcBef>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cxnSp>
        <p:nvCxnSpPr>
          <p:cNvPr id="11" name="Google Shape;11;p1"/>
          <p:cNvCxnSpPr/>
          <p:nvPr/>
        </p:nvCxnSpPr>
        <p:spPr>
          <a:xfrm>
            <a:off x="152404" y="4931330"/>
            <a:ext cx="7050300" cy="0"/>
          </a:xfrm>
          <a:prstGeom prst="straightConnector1">
            <a:avLst/>
          </a:prstGeom>
          <a:noFill/>
          <a:ln cap="flat" cmpd="sng" w="12700">
            <a:solidFill>
              <a:srgbClr val="E4002B"/>
            </a:solidFill>
            <a:prstDash val="solid"/>
            <a:miter lim="400000"/>
            <a:headEnd len="sm" w="sm" type="none"/>
            <a:tailEnd len="sm" w="sm" type="none"/>
          </a:ln>
        </p:spPr>
      </p:cxnSp>
      <p:pic>
        <p:nvPicPr>
          <p:cNvPr id="12" name="Google Shape;12;p1"/>
          <p:cNvPicPr preferRelativeResize="0"/>
          <p:nvPr/>
        </p:nvPicPr>
        <p:blipFill rotWithShape="1">
          <a:blip r:embed="rId1">
            <a:alphaModFix/>
          </a:blip>
          <a:srcRect b="0" l="0" r="0" t="0"/>
          <a:stretch/>
        </p:blipFill>
        <p:spPr>
          <a:xfrm>
            <a:off x="287867" y="173873"/>
            <a:ext cx="8568268" cy="694724"/>
          </a:xfrm>
          <a:prstGeom prst="rect">
            <a:avLst/>
          </a:prstGeom>
          <a:noFill/>
          <a:ln>
            <a:noFill/>
          </a:ln>
        </p:spPr>
      </p:pic>
      <p:sp>
        <p:nvSpPr>
          <p:cNvPr id="13" name="Google Shape;13;p1"/>
          <p:cNvSpPr/>
          <p:nvPr/>
        </p:nvSpPr>
        <p:spPr>
          <a:xfrm>
            <a:off x="287867" y="287335"/>
            <a:ext cx="90600" cy="436800"/>
          </a:xfrm>
          <a:prstGeom prst="rect">
            <a:avLst/>
          </a:prstGeom>
          <a:solidFill>
            <a:srgbClr val="FFFF0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9.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7.jpg"/><Relationship Id="rId4" Type="http://schemas.openxmlformats.org/officeDocument/2006/relationships/image" Target="../media/image21.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0.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6.jpg"/><Relationship Id="rId4" Type="http://schemas.openxmlformats.org/officeDocument/2006/relationships/image" Target="../media/image22.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4.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3.png"/><Relationship Id="rId4" Type="http://schemas.openxmlformats.org/officeDocument/2006/relationships/image" Target="../media/image19.png"/><Relationship Id="rId5" Type="http://schemas.openxmlformats.org/officeDocument/2006/relationships/image" Target="../media/image11.png"/><Relationship Id="rId6" Type="http://schemas.openxmlformats.org/officeDocument/2006/relationships/image" Target="../media/image1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7.jpg"/><Relationship Id="rId4" Type="http://schemas.openxmlformats.org/officeDocument/2006/relationships/hyperlink" Target="http://drive.google.com/file/d/1jTHkTedSDEhOIJjfddMwKD8NMaNHNQTX/view" TargetMode="External"/><Relationship Id="rId5" Type="http://schemas.openxmlformats.org/officeDocument/2006/relationships/image" Target="../media/image12.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3.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5.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1"/>
          <p:cNvSpPr txBox="1"/>
          <p:nvPr>
            <p:ph type="ctrTitle"/>
          </p:nvPr>
        </p:nvSpPr>
        <p:spPr>
          <a:xfrm>
            <a:off x="685800" y="2020492"/>
            <a:ext cx="7772400" cy="1102500"/>
          </a:xfrm>
          <a:prstGeom prst="rect">
            <a:avLst/>
          </a:prstGeom>
        </p:spPr>
        <p:txBody>
          <a:bodyPr anchorCtr="0" anchor="ctr" bIns="34275" lIns="68575" spcFirstLastPara="1" rIns="68575" wrap="square" tIns="34275">
            <a:normAutofit/>
          </a:bodyPr>
          <a:lstStyle/>
          <a:p>
            <a:pPr indent="0" lvl="0" marL="0" rtl="0" algn="ctr">
              <a:spcBef>
                <a:spcPts val="0"/>
              </a:spcBef>
              <a:spcAft>
                <a:spcPts val="0"/>
              </a:spcAft>
              <a:buNone/>
            </a:pPr>
            <a:r>
              <a:rPr b="1" lang="en"/>
              <a:t>Radiation Test Board</a:t>
            </a:r>
            <a:endParaRPr b="1"/>
          </a:p>
        </p:txBody>
      </p:sp>
      <p:sp>
        <p:nvSpPr>
          <p:cNvPr id="85" name="Google Shape;85;p11"/>
          <p:cNvSpPr txBox="1"/>
          <p:nvPr>
            <p:ph idx="1" type="subTitle"/>
          </p:nvPr>
        </p:nvSpPr>
        <p:spPr>
          <a:xfrm>
            <a:off x="1371600" y="3176554"/>
            <a:ext cx="6400800" cy="1425600"/>
          </a:xfrm>
          <a:prstGeom prst="rect">
            <a:avLst/>
          </a:prstGeom>
        </p:spPr>
        <p:txBody>
          <a:bodyPr anchorCtr="0" anchor="t" bIns="34275" lIns="68575" spcFirstLastPara="1" rIns="68575" wrap="square" tIns="34275">
            <a:normAutofit fontScale="92500" lnSpcReduction="20000"/>
          </a:bodyPr>
          <a:lstStyle/>
          <a:p>
            <a:pPr indent="0" lvl="0" marL="0" rtl="0" algn="ctr">
              <a:spcBef>
                <a:spcPts val="400"/>
              </a:spcBef>
              <a:spcAft>
                <a:spcPts val="0"/>
              </a:spcAft>
              <a:buNone/>
            </a:pPr>
            <a:r>
              <a:rPr i="0" lang="en"/>
              <a:t>Capstone Team 40: </a:t>
            </a:r>
            <a:br>
              <a:rPr i="0" lang="en"/>
            </a:br>
            <a:r>
              <a:rPr i="0" lang="en"/>
              <a:t>Aaron Ganus, Kenneth Chen and Stanley Lee</a:t>
            </a:r>
            <a:endParaRPr i="0"/>
          </a:p>
          <a:p>
            <a:pPr indent="0" lvl="0" marL="0" rtl="0" algn="ctr">
              <a:spcBef>
                <a:spcPts val="400"/>
              </a:spcBef>
              <a:spcAft>
                <a:spcPts val="0"/>
              </a:spcAft>
              <a:buNone/>
            </a:pPr>
            <a:r>
              <a:t/>
            </a:r>
            <a:endParaRPr i="0"/>
          </a:p>
          <a:p>
            <a:pPr indent="0" lvl="0" marL="0" rtl="0" algn="ctr">
              <a:spcBef>
                <a:spcPts val="400"/>
              </a:spcBef>
              <a:spcAft>
                <a:spcPts val="0"/>
              </a:spcAft>
              <a:buNone/>
            </a:pPr>
            <a:r>
              <a:rPr i="0" lang="en"/>
              <a:t>Texas Instruments Mentor: </a:t>
            </a:r>
            <a:endParaRPr i="0"/>
          </a:p>
          <a:p>
            <a:pPr indent="0" lvl="0" marL="0" rtl="0" algn="ctr">
              <a:spcBef>
                <a:spcPts val="400"/>
              </a:spcBef>
              <a:spcAft>
                <a:spcPts val="0"/>
              </a:spcAft>
              <a:buNone/>
            </a:pPr>
            <a:r>
              <a:rPr i="0" lang="en"/>
              <a:t>Meredith McKean</a:t>
            </a:r>
            <a:endParaRPr i="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0"/>
          <p:cNvSpPr txBox="1"/>
          <p:nvPr>
            <p:ph type="title"/>
          </p:nvPr>
        </p:nvSpPr>
        <p:spPr>
          <a:xfrm>
            <a:off x="482600" y="76201"/>
            <a:ext cx="5765700" cy="8574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sz="3200"/>
              <a:t>First Semester Review</a:t>
            </a:r>
            <a:endParaRPr sz="3200"/>
          </a:p>
        </p:txBody>
      </p:sp>
      <p:sp>
        <p:nvSpPr>
          <p:cNvPr id="144" name="Google Shape;144;p20"/>
          <p:cNvSpPr txBox="1"/>
          <p:nvPr>
            <p:ph idx="1" type="body"/>
          </p:nvPr>
        </p:nvSpPr>
        <p:spPr>
          <a:xfrm>
            <a:off x="457200" y="1088375"/>
            <a:ext cx="3998400" cy="3485400"/>
          </a:xfrm>
          <a:prstGeom prst="rect">
            <a:avLst/>
          </a:prstGeom>
        </p:spPr>
        <p:txBody>
          <a:bodyPr anchorCtr="0" anchor="t" bIns="34275" lIns="68575" spcFirstLastPara="1" rIns="68575" wrap="square" tIns="34275">
            <a:normAutofit/>
          </a:bodyPr>
          <a:lstStyle/>
          <a:p>
            <a:pPr indent="0" lvl="0" marL="0" rtl="0" algn="l">
              <a:spcBef>
                <a:spcPts val="500"/>
              </a:spcBef>
              <a:spcAft>
                <a:spcPts val="0"/>
              </a:spcAft>
              <a:buClr>
                <a:schemeClr val="dk1"/>
              </a:buClr>
              <a:buSzPts val="1100"/>
              <a:buFont typeface="Arial"/>
              <a:buNone/>
            </a:pPr>
            <a:r>
              <a:rPr lang="en" sz="1600">
                <a:solidFill>
                  <a:schemeClr val="dk1"/>
                </a:solidFill>
              </a:rPr>
              <a:t>Lessons Learned:</a:t>
            </a:r>
            <a:endParaRPr sz="1600">
              <a:solidFill>
                <a:schemeClr val="dk1"/>
              </a:solidFill>
            </a:endParaRPr>
          </a:p>
          <a:p>
            <a:pPr indent="-330200" lvl="0" marL="457200" rtl="0" algn="l">
              <a:spcBef>
                <a:spcPts val="500"/>
              </a:spcBef>
              <a:spcAft>
                <a:spcPts val="0"/>
              </a:spcAft>
              <a:buClr>
                <a:schemeClr val="dk1"/>
              </a:buClr>
              <a:buSzPts val="1600"/>
              <a:buChar char="-"/>
            </a:pPr>
            <a:r>
              <a:rPr lang="en" sz="1600">
                <a:solidFill>
                  <a:schemeClr val="dk1"/>
                </a:solidFill>
              </a:rPr>
              <a:t>Shorting caused USB serial cable to smoke and for code uploading to be impossible</a:t>
            </a:r>
            <a:endParaRPr sz="1600">
              <a:solidFill>
                <a:schemeClr val="dk1"/>
              </a:solidFill>
            </a:endParaRPr>
          </a:p>
          <a:p>
            <a:pPr indent="0" lvl="0" marL="457200" rtl="0" algn="l">
              <a:spcBef>
                <a:spcPts val="500"/>
              </a:spcBef>
              <a:spcAft>
                <a:spcPts val="0"/>
              </a:spcAft>
              <a:buClr>
                <a:schemeClr val="dk1"/>
              </a:buClr>
              <a:buSzPts val="1100"/>
              <a:buFont typeface="Arial"/>
              <a:buNone/>
            </a:pPr>
            <a:r>
              <a:t/>
            </a:r>
            <a:endParaRPr sz="1600">
              <a:solidFill>
                <a:schemeClr val="dk1"/>
              </a:solidFill>
            </a:endParaRPr>
          </a:p>
          <a:p>
            <a:pPr indent="-330200" lvl="0" marL="457200" rtl="0" algn="l">
              <a:spcBef>
                <a:spcPts val="500"/>
              </a:spcBef>
              <a:spcAft>
                <a:spcPts val="0"/>
              </a:spcAft>
              <a:buClr>
                <a:schemeClr val="dk1"/>
              </a:buClr>
              <a:buSzPts val="1600"/>
              <a:buChar char="-"/>
            </a:pPr>
            <a:r>
              <a:rPr lang="en" sz="1600">
                <a:solidFill>
                  <a:schemeClr val="dk1"/>
                </a:solidFill>
              </a:rPr>
              <a:t>Mistakes on schematic required cut trace and new wire connections.</a:t>
            </a:r>
            <a:endParaRPr sz="1600">
              <a:solidFill>
                <a:schemeClr val="dk1"/>
              </a:solidFill>
            </a:endParaRPr>
          </a:p>
          <a:p>
            <a:pPr indent="0" lvl="0" marL="0" rtl="0" algn="l">
              <a:spcBef>
                <a:spcPts val="500"/>
              </a:spcBef>
              <a:spcAft>
                <a:spcPts val="0"/>
              </a:spcAft>
              <a:buNone/>
            </a:pPr>
            <a:r>
              <a:t/>
            </a:r>
            <a:endParaRPr sz="1600">
              <a:solidFill>
                <a:schemeClr val="dk1"/>
              </a:solidFill>
            </a:endParaRPr>
          </a:p>
        </p:txBody>
      </p:sp>
      <p:pic>
        <p:nvPicPr>
          <p:cNvPr id="145" name="Google Shape;145;p20"/>
          <p:cNvPicPr preferRelativeResize="0"/>
          <p:nvPr/>
        </p:nvPicPr>
        <p:blipFill>
          <a:blip r:embed="rId3">
            <a:alphaModFix/>
          </a:blip>
          <a:stretch>
            <a:fillRect/>
          </a:stretch>
        </p:blipFill>
        <p:spPr>
          <a:xfrm>
            <a:off x="4521650" y="1545200"/>
            <a:ext cx="4267826" cy="26763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1"/>
          <p:cNvSpPr txBox="1"/>
          <p:nvPr>
            <p:ph type="title"/>
          </p:nvPr>
        </p:nvSpPr>
        <p:spPr>
          <a:xfrm>
            <a:off x="457200" y="76200"/>
            <a:ext cx="6938100" cy="8574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sz="3200"/>
              <a:t>Current/Temperature Sensing</a:t>
            </a:r>
            <a:endParaRPr sz="3200"/>
          </a:p>
        </p:txBody>
      </p:sp>
      <p:sp>
        <p:nvSpPr>
          <p:cNvPr id="151" name="Google Shape;151;p21"/>
          <p:cNvSpPr txBox="1"/>
          <p:nvPr>
            <p:ph idx="1" type="body"/>
          </p:nvPr>
        </p:nvSpPr>
        <p:spPr>
          <a:xfrm>
            <a:off x="457200" y="1109133"/>
            <a:ext cx="8229600" cy="3485400"/>
          </a:xfrm>
          <a:prstGeom prst="rect">
            <a:avLst/>
          </a:prstGeom>
        </p:spPr>
        <p:txBody>
          <a:bodyPr anchorCtr="0" anchor="t" bIns="34275" lIns="68575" spcFirstLastPara="1" rIns="68575" wrap="square" tIns="34275">
            <a:normAutofit/>
          </a:bodyPr>
          <a:lstStyle/>
          <a:p>
            <a:pPr indent="0" lvl="0" marL="0" rtl="0" algn="l">
              <a:lnSpc>
                <a:spcPct val="80000"/>
              </a:lnSpc>
              <a:spcBef>
                <a:spcPts val="500"/>
              </a:spcBef>
              <a:spcAft>
                <a:spcPts val="0"/>
              </a:spcAft>
              <a:buClr>
                <a:schemeClr val="dk1"/>
              </a:buClr>
              <a:buSzPts val="1100"/>
              <a:buFont typeface="Arial"/>
              <a:buNone/>
            </a:pPr>
            <a:r>
              <a:rPr lang="en" sz="1600">
                <a:solidFill>
                  <a:schemeClr val="dk1"/>
                </a:solidFill>
              </a:rPr>
              <a:t>Goals:</a:t>
            </a:r>
            <a:endParaRPr sz="1600">
              <a:solidFill>
                <a:schemeClr val="dk1"/>
              </a:solidFill>
            </a:endParaRPr>
          </a:p>
          <a:p>
            <a:pPr indent="-330200" lvl="0" marL="457200" rtl="0" algn="l">
              <a:lnSpc>
                <a:spcPct val="80000"/>
              </a:lnSpc>
              <a:spcBef>
                <a:spcPts val="500"/>
              </a:spcBef>
              <a:spcAft>
                <a:spcPts val="0"/>
              </a:spcAft>
              <a:buClr>
                <a:schemeClr val="dk1"/>
              </a:buClr>
              <a:buSzPts val="1600"/>
              <a:buChar char="-"/>
            </a:pPr>
            <a:r>
              <a:rPr lang="en" sz="1600">
                <a:solidFill>
                  <a:schemeClr val="dk1"/>
                </a:solidFill>
              </a:rPr>
              <a:t>Create the socket for the DUT to plug in and be able to be powered and read using I2C</a:t>
            </a:r>
            <a:endParaRPr sz="1600">
              <a:solidFill>
                <a:schemeClr val="dk1"/>
              </a:solidFill>
            </a:endParaRPr>
          </a:p>
          <a:p>
            <a:pPr indent="0" lvl="0" marL="457200" rtl="0" algn="l">
              <a:lnSpc>
                <a:spcPct val="80000"/>
              </a:lnSpc>
              <a:spcBef>
                <a:spcPts val="500"/>
              </a:spcBef>
              <a:spcAft>
                <a:spcPts val="0"/>
              </a:spcAft>
              <a:buNone/>
            </a:pPr>
            <a:r>
              <a:t/>
            </a:r>
            <a:endParaRPr sz="1600">
              <a:solidFill>
                <a:schemeClr val="dk1"/>
              </a:solidFill>
            </a:endParaRPr>
          </a:p>
          <a:p>
            <a:pPr indent="-330200" lvl="0" marL="457200" rtl="0" algn="l">
              <a:lnSpc>
                <a:spcPct val="80000"/>
              </a:lnSpc>
              <a:spcBef>
                <a:spcPts val="500"/>
              </a:spcBef>
              <a:spcAft>
                <a:spcPts val="0"/>
              </a:spcAft>
              <a:buClr>
                <a:schemeClr val="dk1"/>
              </a:buClr>
              <a:buSzPts val="1600"/>
              <a:buChar char="-"/>
            </a:pPr>
            <a:r>
              <a:rPr lang="en" sz="1600">
                <a:solidFill>
                  <a:schemeClr val="dk1"/>
                </a:solidFill>
              </a:rPr>
              <a:t>Record the actual temperature value using thermistors which are sent to an ADC (AD7718) to be converted to a digital signal</a:t>
            </a:r>
            <a:endParaRPr sz="1600">
              <a:solidFill>
                <a:schemeClr val="dk1"/>
              </a:solidFill>
            </a:endParaRPr>
          </a:p>
          <a:p>
            <a:pPr indent="0" lvl="0" marL="457200" rtl="0" algn="l">
              <a:lnSpc>
                <a:spcPct val="80000"/>
              </a:lnSpc>
              <a:spcBef>
                <a:spcPts val="500"/>
              </a:spcBef>
              <a:spcAft>
                <a:spcPts val="0"/>
              </a:spcAft>
              <a:buClr>
                <a:schemeClr val="dk1"/>
              </a:buClr>
              <a:buSzPts val="1100"/>
              <a:buFont typeface="Arial"/>
              <a:buNone/>
            </a:pPr>
            <a:r>
              <a:t/>
            </a:r>
            <a:endParaRPr sz="1600">
              <a:solidFill>
                <a:schemeClr val="dk1"/>
              </a:solidFill>
            </a:endParaRPr>
          </a:p>
          <a:p>
            <a:pPr indent="-330200" lvl="0" marL="457200" rtl="0" algn="l">
              <a:lnSpc>
                <a:spcPct val="80000"/>
              </a:lnSpc>
              <a:spcBef>
                <a:spcPts val="500"/>
              </a:spcBef>
              <a:spcAft>
                <a:spcPts val="0"/>
              </a:spcAft>
              <a:buClr>
                <a:schemeClr val="dk1"/>
              </a:buClr>
              <a:buSzPts val="1600"/>
              <a:buChar char="-"/>
            </a:pPr>
            <a:r>
              <a:rPr lang="en" sz="1600">
                <a:solidFill>
                  <a:schemeClr val="dk1"/>
                </a:solidFill>
              </a:rPr>
              <a:t>ADC to read current and voltage along </a:t>
            </a:r>
            <a:r>
              <a:rPr lang="en" sz="1600">
                <a:solidFill>
                  <a:schemeClr val="dk1"/>
                </a:solidFill>
              </a:rPr>
              <a:t>with</a:t>
            </a:r>
            <a:r>
              <a:rPr lang="en" sz="1600">
                <a:solidFill>
                  <a:schemeClr val="dk1"/>
                </a:solidFill>
              </a:rPr>
              <a:t> any additional analog signals</a:t>
            </a:r>
            <a:endParaRPr sz="1600">
              <a:solidFill>
                <a:schemeClr val="dk1"/>
              </a:solidFill>
            </a:endParaRPr>
          </a:p>
          <a:p>
            <a:pPr indent="0" lvl="0" marL="0" rtl="0" algn="l">
              <a:lnSpc>
                <a:spcPct val="80000"/>
              </a:lnSpc>
              <a:spcBef>
                <a:spcPts val="500"/>
              </a:spcBef>
              <a:spcAft>
                <a:spcPts val="0"/>
              </a:spcAft>
              <a:buNone/>
            </a:pPr>
            <a:r>
              <a:t/>
            </a:r>
            <a:endParaRPr sz="1600">
              <a:solidFill>
                <a:schemeClr val="dk1"/>
              </a:solidFill>
            </a:endParaRPr>
          </a:p>
          <a:p>
            <a:pPr indent="-330200" lvl="0" marL="457200" rtl="0" algn="l">
              <a:lnSpc>
                <a:spcPct val="80000"/>
              </a:lnSpc>
              <a:spcBef>
                <a:spcPts val="500"/>
              </a:spcBef>
              <a:spcAft>
                <a:spcPts val="0"/>
              </a:spcAft>
              <a:buClr>
                <a:schemeClr val="dk1"/>
              </a:buClr>
              <a:buSzPts val="1600"/>
              <a:buChar char="-"/>
            </a:pPr>
            <a:r>
              <a:rPr lang="en" sz="1600">
                <a:solidFill>
                  <a:schemeClr val="dk1"/>
                </a:solidFill>
              </a:rPr>
              <a:t>Developing the coupon board for the DUT (TMP117) to be placed on the board</a:t>
            </a:r>
            <a:endParaRPr sz="1600">
              <a:solidFill>
                <a:schemeClr val="dk1"/>
              </a:solidFill>
            </a:endParaRPr>
          </a:p>
          <a:p>
            <a:pPr indent="0" lvl="0" marL="0" rtl="0" algn="l">
              <a:lnSpc>
                <a:spcPct val="80000"/>
              </a:lnSpc>
              <a:spcBef>
                <a:spcPts val="500"/>
              </a:spcBef>
              <a:spcAft>
                <a:spcPts val="0"/>
              </a:spcAft>
              <a:buNone/>
            </a:pPr>
            <a:r>
              <a:t/>
            </a:r>
            <a:endParaRPr sz="1600">
              <a:solidFill>
                <a:schemeClr val="dk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2"/>
          <p:cNvSpPr txBox="1"/>
          <p:nvPr>
            <p:ph type="title"/>
          </p:nvPr>
        </p:nvSpPr>
        <p:spPr>
          <a:xfrm>
            <a:off x="482600" y="76201"/>
            <a:ext cx="5765700" cy="8574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sz="3200"/>
              <a:t>First Semester Review</a:t>
            </a:r>
            <a:endParaRPr sz="3200"/>
          </a:p>
        </p:txBody>
      </p:sp>
      <p:sp>
        <p:nvSpPr>
          <p:cNvPr id="157" name="Google Shape;157;p22"/>
          <p:cNvSpPr txBox="1"/>
          <p:nvPr>
            <p:ph idx="1" type="body"/>
          </p:nvPr>
        </p:nvSpPr>
        <p:spPr>
          <a:xfrm>
            <a:off x="457200" y="1109125"/>
            <a:ext cx="4114800" cy="3485400"/>
          </a:xfrm>
          <a:prstGeom prst="rect">
            <a:avLst/>
          </a:prstGeom>
        </p:spPr>
        <p:txBody>
          <a:bodyPr anchorCtr="0" anchor="t" bIns="34275" lIns="68575" spcFirstLastPara="1" rIns="68575" wrap="square" tIns="34275">
            <a:normAutofit/>
          </a:bodyPr>
          <a:lstStyle/>
          <a:p>
            <a:pPr indent="-330200" lvl="0" marL="457200" rtl="0" algn="l">
              <a:spcBef>
                <a:spcPts val="500"/>
              </a:spcBef>
              <a:spcAft>
                <a:spcPts val="0"/>
              </a:spcAft>
              <a:buClr>
                <a:schemeClr val="dk1"/>
              </a:buClr>
              <a:buSzPts val="1600"/>
              <a:buChar char="-"/>
            </a:pPr>
            <a:r>
              <a:rPr lang="en" sz="1600">
                <a:solidFill>
                  <a:schemeClr val="dk1"/>
                </a:solidFill>
              </a:rPr>
              <a:t>6 DUT sockets with I2C, power, ground, SPI, analog</a:t>
            </a:r>
            <a:endParaRPr sz="1600">
              <a:solidFill>
                <a:schemeClr val="dk1"/>
              </a:solidFill>
            </a:endParaRPr>
          </a:p>
          <a:p>
            <a:pPr indent="0" lvl="0" marL="457200" rtl="0" algn="l">
              <a:spcBef>
                <a:spcPts val="500"/>
              </a:spcBef>
              <a:spcAft>
                <a:spcPts val="0"/>
              </a:spcAft>
              <a:buClr>
                <a:schemeClr val="dk1"/>
              </a:buClr>
              <a:buSzPts val="1100"/>
              <a:buFont typeface="Arial"/>
              <a:buNone/>
            </a:pPr>
            <a:r>
              <a:t/>
            </a:r>
            <a:endParaRPr sz="1600">
              <a:solidFill>
                <a:schemeClr val="dk1"/>
              </a:solidFill>
            </a:endParaRPr>
          </a:p>
          <a:p>
            <a:pPr indent="-330200" lvl="0" marL="457200" rtl="0" algn="l">
              <a:spcBef>
                <a:spcPts val="500"/>
              </a:spcBef>
              <a:spcAft>
                <a:spcPts val="0"/>
              </a:spcAft>
              <a:buClr>
                <a:schemeClr val="dk1"/>
              </a:buClr>
              <a:buSzPts val="1600"/>
              <a:buChar char="-"/>
            </a:pPr>
            <a:r>
              <a:rPr lang="en" sz="1600">
                <a:solidFill>
                  <a:schemeClr val="dk1"/>
                </a:solidFill>
              </a:rPr>
              <a:t>ADCs for thermistors and analog output</a:t>
            </a:r>
            <a:endParaRPr sz="1600">
              <a:solidFill>
                <a:schemeClr val="dk1"/>
              </a:solidFill>
            </a:endParaRPr>
          </a:p>
          <a:p>
            <a:pPr indent="0" lvl="0" marL="0" rtl="0" algn="l">
              <a:spcBef>
                <a:spcPts val="500"/>
              </a:spcBef>
              <a:spcAft>
                <a:spcPts val="0"/>
              </a:spcAft>
              <a:buNone/>
            </a:pPr>
            <a:r>
              <a:t/>
            </a:r>
            <a:endParaRPr sz="1600">
              <a:solidFill>
                <a:schemeClr val="dk1"/>
              </a:solidFill>
            </a:endParaRPr>
          </a:p>
          <a:p>
            <a:pPr indent="-330200" lvl="0" marL="457200" rtl="0" algn="l">
              <a:spcBef>
                <a:spcPts val="500"/>
              </a:spcBef>
              <a:spcAft>
                <a:spcPts val="0"/>
              </a:spcAft>
              <a:buClr>
                <a:schemeClr val="dk1"/>
              </a:buClr>
              <a:buSzPts val="1600"/>
              <a:buChar char="-"/>
            </a:pPr>
            <a:r>
              <a:rPr lang="en" sz="1600">
                <a:solidFill>
                  <a:schemeClr val="dk1"/>
                </a:solidFill>
              </a:rPr>
              <a:t>Current and voltage sensor to record the power consumption of the DUTs</a:t>
            </a:r>
            <a:endParaRPr sz="1600">
              <a:solidFill>
                <a:schemeClr val="dk1"/>
              </a:solidFill>
            </a:endParaRPr>
          </a:p>
        </p:txBody>
      </p:sp>
      <p:pic>
        <p:nvPicPr>
          <p:cNvPr id="158" name="Google Shape;158;p22"/>
          <p:cNvPicPr preferRelativeResize="0"/>
          <p:nvPr/>
        </p:nvPicPr>
        <p:blipFill>
          <a:blip r:embed="rId3">
            <a:alphaModFix/>
          </a:blip>
          <a:stretch>
            <a:fillRect/>
          </a:stretch>
        </p:blipFill>
        <p:spPr>
          <a:xfrm>
            <a:off x="5712150" y="1004425"/>
            <a:ext cx="3118751" cy="1955375"/>
          </a:xfrm>
          <a:prstGeom prst="rect">
            <a:avLst/>
          </a:prstGeom>
          <a:noFill/>
          <a:ln>
            <a:noFill/>
          </a:ln>
        </p:spPr>
      </p:pic>
      <p:pic>
        <p:nvPicPr>
          <p:cNvPr id="159" name="Google Shape;159;p22"/>
          <p:cNvPicPr preferRelativeResize="0"/>
          <p:nvPr/>
        </p:nvPicPr>
        <p:blipFill>
          <a:blip r:embed="rId4">
            <a:alphaModFix/>
          </a:blip>
          <a:stretch>
            <a:fillRect/>
          </a:stretch>
        </p:blipFill>
        <p:spPr>
          <a:xfrm>
            <a:off x="4639724" y="2959801"/>
            <a:ext cx="2853799" cy="17543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23"/>
          <p:cNvSpPr txBox="1"/>
          <p:nvPr>
            <p:ph type="title"/>
          </p:nvPr>
        </p:nvSpPr>
        <p:spPr>
          <a:xfrm>
            <a:off x="482600" y="76201"/>
            <a:ext cx="5765700" cy="8574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First Semester Review</a:t>
            </a:r>
            <a:endParaRPr/>
          </a:p>
        </p:txBody>
      </p:sp>
      <p:sp>
        <p:nvSpPr>
          <p:cNvPr id="165" name="Google Shape;165;p23"/>
          <p:cNvSpPr txBox="1"/>
          <p:nvPr>
            <p:ph idx="1" type="body"/>
          </p:nvPr>
        </p:nvSpPr>
        <p:spPr>
          <a:xfrm>
            <a:off x="457200" y="1109125"/>
            <a:ext cx="4114800" cy="3485400"/>
          </a:xfrm>
          <a:prstGeom prst="rect">
            <a:avLst/>
          </a:prstGeom>
        </p:spPr>
        <p:txBody>
          <a:bodyPr anchorCtr="0" anchor="t" bIns="34275" lIns="68575" spcFirstLastPara="1" rIns="68575" wrap="square" tIns="34275">
            <a:normAutofit lnSpcReduction="10000"/>
          </a:bodyPr>
          <a:lstStyle/>
          <a:p>
            <a:pPr indent="0" lvl="0" marL="0" rtl="0" algn="l">
              <a:spcBef>
                <a:spcPts val="500"/>
              </a:spcBef>
              <a:spcAft>
                <a:spcPts val="0"/>
              </a:spcAft>
              <a:buClr>
                <a:schemeClr val="dk1"/>
              </a:buClr>
              <a:buSzPts val="1100"/>
              <a:buFont typeface="Arial"/>
              <a:buNone/>
            </a:pPr>
            <a:r>
              <a:rPr lang="en" sz="1600">
                <a:solidFill>
                  <a:schemeClr val="dk1"/>
                </a:solidFill>
              </a:rPr>
              <a:t>Lessons Learned:</a:t>
            </a:r>
            <a:endParaRPr sz="1600">
              <a:solidFill>
                <a:schemeClr val="dk1"/>
              </a:solidFill>
            </a:endParaRPr>
          </a:p>
          <a:p>
            <a:pPr indent="-330200" lvl="0" marL="457200" rtl="0" algn="l">
              <a:spcBef>
                <a:spcPts val="500"/>
              </a:spcBef>
              <a:spcAft>
                <a:spcPts val="0"/>
              </a:spcAft>
              <a:buClr>
                <a:schemeClr val="dk1"/>
              </a:buClr>
              <a:buSzPts val="1600"/>
              <a:buChar char="-"/>
            </a:pPr>
            <a:r>
              <a:rPr lang="en" sz="1600">
                <a:solidFill>
                  <a:schemeClr val="dk1"/>
                </a:solidFill>
              </a:rPr>
              <a:t>The amount of ADC’s can be reduced as it is too complex and ADC is too close to the DUTs as it could overheat</a:t>
            </a:r>
            <a:endParaRPr sz="1600">
              <a:solidFill>
                <a:schemeClr val="dk1"/>
              </a:solidFill>
            </a:endParaRPr>
          </a:p>
          <a:p>
            <a:pPr indent="0" lvl="0" marL="457200" rtl="0" algn="l">
              <a:spcBef>
                <a:spcPts val="500"/>
              </a:spcBef>
              <a:spcAft>
                <a:spcPts val="0"/>
              </a:spcAft>
              <a:buClr>
                <a:schemeClr val="dk1"/>
              </a:buClr>
              <a:buSzPts val="1100"/>
              <a:buFont typeface="Arial"/>
              <a:buNone/>
            </a:pPr>
            <a:r>
              <a:t/>
            </a:r>
            <a:endParaRPr sz="1600">
              <a:solidFill>
                <a:schemeClr val="dk1"/>
              </a:solidFill>
            </a:endParaRPr>
          </a:p>
          <a:p>
            <a:pPr indent="-330200" lvl="0" marL="457200" rtl="0" algn="l">
              <a:spcBef>
                <a:spcPts val="500"/>
              </a:spcBef>
              <a:spcAft>
                <a:spcPts val="0"/>
              </a:spcAft>
              <a:buClr>
                <a:schemeClr val="dk1"/>
              </a:buClr>
              <a:buSzPts val="1600"/>
              <a:buChar char="-"/>
            </a:pPr>
            <a:r>
              <a:rPr lang="en" sz="1600">
                <a:solidFill>
                  <a:schemeClr val="dk1"/>
                </a:solidFill>
              </a:rPr>
              <a:t>Shorting to the heating element caused it to not worked properly</a:t>
            </a:r>
            <a:endParaRPr sz="1600">
              <a:solidFill>
                <a:schemeClr val="dk1"/>
              </a:solidFill>
            </a:endParaRPr>
          </a:p>
          <a:p>
            <a:pPr indent="0" lvl="0" marL="0" rtl="0" algn="l">
              <a:spcBef>
                <a:spcPts val="500"/>
              </a:spcBef>
              <a:spcAft>
                <a:spcPts val="0"/>
              </a:spcAft>
              <a:buNone/>
            </a:pPr>
            <a:r>
              <a:t/>
            </a:r>
            <a:endParaRPr sz="1600">
              <a:solidFill>
                <a:schemeClr val="dk1"/>
              </a:solidFill>
            </a:endParaRPr>
          </a:p>
          <a:p>
            <a:pPr indent="-330200" lvl="0" marL="457200" rtl="0" algn="l">
              <a:spcBef>
                <a:spcPts val="500"/>
              </a:spcBef>
              <a:spcAft>
                <a:spcPts val="0"/>
              </a:spcAft>
              <a:buClr>
                <a:schemeClr val="dk1"/>
              </a:buClr>
              <a:buSzPts val="1600"/>
              <a:buChar char="-"/>
            </a:pPr>
            <a:r>
              <a:rPr lang="en" sz="1600">
                <a:solidFill>
                  <a:schemeClr val="dk1"/>
                </a:solidFill>
              </a:rPr>
              <a:t>Oversight of how the AD7718 functioned required a cut trace and short. More careful consideration of routing is needed.</a:t>
            </a:r>
            <a:endParaRPr sz="1600">
              <a:solidFill>
                <a:schemeClr val="dk1"/>
              </a:solidFill>
            </a:endParaRPr>
          </a:p>
          <a:p>
            <a:pPr indent="0" lvl="0" marL="0" rtl="0" algn="l">
              <a:spcBef>
                <a:spcPts val="500"/>
              </a:spcBef>
              <a:spcAft>
                <a:spcPts val="0"/>
              </a:spcAft>
              <a:buNone/>
            </a:pPr>
            <a:r>
              <a:t/>
            </a:r>
            <a:endParaRPr sz="1600">
              <a:solidFill>
                <a:schemeClr val="dk1"/>
              </a:solidFill>
            </a:endParaRPr>
          </a:p>
        </p:txBody>
      </p:sp>
      <p:pic>
        <p:nvPicPr>
          <p:cNvPr id="166" name="Google Shape;166;p23"/>
          <p:cNvPicPr preferRelativeResize="0"/>
          <p:nvPr/>
        </p:nvPicPr>
        <p:blipFill rotWithShape="1">
          <a:blip r:embed="rId3">
            <a:alphaModFix/>
          </a:blip>
          <a:srcRect b="8966" l="22744" r="28934" t="32237"/>
          <a:stretch/>
        </p:blipFill>
        <p:spPr>
          <a:xfrm rot="-5400000">
            <a:off x="5234865" y="2423264"/>
            <a:ext cx="1563624" cy="2538651"/>
          </a:xfrm>
          <a:prstGeom prst="rect">
            <a:avLst/>
          </a:prstGeom>
          <a:noFill/>
          <a:ln>
            <a:noFill/>
          </a:ln>
        </p:spPr>
      </p:pic>
      <p:pic>
        <p:nvPicPr>
          <p:cNvPr id="167" name="Google Shape;167;p23"/>
          <p:cNvPicPr preferRelativeResize="0"/>
          <p:nvPr/>
        </p:nvPicPr>
        <p:blipFill rotWithShape="1">
          <a:blip r:embed="rId4">
            <a:alphaModFix/>
          </a:blip>
          <a:srcRect b="18171" l="26599" r="29779" t="26479"/>
          <a:stretch/>
        </p:blipFill>
        <p:spPr>
          <a:xfrm rot="-5400000">
            <a:off x="6512625" y="498725"/>
            <a:ext cx="1682749" cy="28469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24"/>
          <p:cNvSpPr txBox="1"/>
          <p:nvPr>
            <p:ph type="title"/>
          </p:nvPr>
        </p:nvSpPr>
        <p:spPr>
          <a:xfrm>
            <a:off x="482600" y="76201"/>
            <a:ext cx="5765700" cy="8574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sz="3200"/>
              <a:t>Second</a:t>
            </a:r>
            <a:r>
              <a:rPr lang="en" sz="3200"/>
              <a:t> Board Review</a:t>
            </a:r>
            <a:endParaRPr sz="3200"/>
          </a:p>
        </p:txBody>
      </p:sp>
      <p:sp>
        <p:nvSpPr>
          <p:cNvPr id="173" name="Google Shape;173;p24"/>
          <p:cNvSpPr txBox="1"/>
          <p:nvPr>
            <p:ph idx="1" type="body"/>
          </p:nvPr>
        </p:nvSpPr>
        <p:spPr>
          <a:xfrm>
            <a:off x="734775" y="1109125"/>
            <a:ext cx="3278400" cy="3485400"/>
          </a:xfrm>
          <a:prstGeom prst="rect">
            <a:avLst/>
          </a:prstGeom>
        </p:spPr>
        <p:txBody>
          <a:bodyPr anchorCtr="0" anchor="t" bIns="34275" lIns="68575" spcFirstLastPara="1" rIns="68575" wrap="square" tIns="34275">
            <a:normAutofit/>
          </a:bodyPr>
          <a:lstStyle/>
          <a:p>
            <a:pPr indent="-330200" lvl="0" marL="457200" rtl="0" algn="l">
              <a:spcBef>
                <a:spcPts val="500"/>
              </a:spcBef>
              <a:spcAft>
                <a:spcPts val="0"/>
              </a:spcAft>
              <a:buClr>
                <a:schemeClr val="dk1"/>
              </a:buClr>
              <a:buSzPts val="1600"/>
              <a:buChar char="-"/>
            </a:pPr>
            <a:r>
              <a:rPr lang="en" sz="1600">
                <a:solidFill>
                  <a:schemeClr val="dk1"/>
                </a:solidFill>
              </a:rPr>
              <a:t>Improvements</a:t>
            </a:r>
            <a:r>
              <a:rPr lang="en" sz="1600">
                <a:solidFill>
                  <a:schemeClr val="dk1"/>
                </a:solidFill>
              </a:rPr>
              <a:t> to heating resistor to provide more stable power</a:t>
            </a:r>
            <a:endParaRPr sz="1600">
              <a:solidFill>
                <a:schemeClr val="dk1"/>
              </a:solidFill>
            </a:endParaRPr>
          </a:p>
          <a:p>
            <a:pPr indent="0" lvl="0" marL="457200" rtl="0" algn="l">
              <a:spcBef>
                <a:spcPts val="500"/>
              </a:spcBef>
              <a:spcAft>
                <a:spcPts val="0"/>
              </a:spcAft>
              <a:buClr>
                <a:schemeClr val="dk1"/>
              </a:buClr>
              <a:buSzPts val="1100"/>
              <a:buFont typeface="Arial"/>
              <a:buNone/>
            </a:pPr>
            <a:r>
              <a:t/>
            </a:r>
            <a:endParaRPr sz="1600">
              <a:solidFill>
                <a:schemeClr val="dk1"/>
              </a:solidFill>
            </a:endParaRPr>
          </a:p>
          <a:p>
            <a:pPr indent="-330200" lvl="0" marL="457200" rtl="0" algn="l">
              <a:spcBef>
                <a:spcPts val="500"/>
              </a:spcBef>
              <a:spcAft>
                <a:spcPts val="0"/>
              </a:spcAft>
              <a:buClr>
                <a:schemeClr val="dk1"/>
              </a:buClr>
              <a:buSzPts val="1600"/>
              <a:buChar char="-"/>
            </a:pPr>
            <a:r>
              <a:rPr lang="en" sz="1600">
                <a:solidFill>
                  <a:schemeClr val="dk1"/>
                </a:solidFill>
              </a:rPr>
              <a:t>Reduced the amount of ADC’s to reduce board size and complexity</a:t>
            </a:r>
            <a:endParaRPr sz="1600">
              <a:solidFill>
                <a:schemeClr val="dk1"/>
              </a:solidFill>
            </a:endParaRPr>
          </a:p>
          <a:p>
            <a:pPr indent="0" lvl="0" marL="0" rtl="0" algn="l">
              <a:spcBef>
                <a:spcPts val="500"/>
              </a:spcBef>
              <a:spcAft>
                <a:spcPts val="0"/>
              </a:spcAft>
              <a:buNone/>
            </a:pPr>
            <a:r>
              <a:t/>
            </a:r>
            <a:endParaRPr sz="1600">
              <a:solidFill>
                <a:schemeClr val="dk1"/>
              </a:solidFill>
            </a:endParaRPr>
          </a:p>
          <a:p>
            <a:pPr indent="-330200" lvl="0" marL="457200" rtl="0" algn="l">
              <a:spcBef>
                <a:spcPts val="500"/>
              </a:spcBef>
              <a:spcAft>
                <a:spcPts val="0"/>
              </a:spcAft>
              <a:buClr>
                <a:schemeClr val="dk1"/>
              </a:buClr>
              <a:buSzPts val="1600"/>
              <a:buChar char="-"/>
            </a:pPr>
            <a:r>
              <a:rPr lang="en" sz="1600">
                <a:solidFill>
                  <a:schemeClr val="dk1"/>
                </a:solidFill>
              </a:rPr>
              <a:t>Easier pins for testing</a:t>
            </a:r>
            <a:endParaRPr sz="1600">
              <a:solidFill>
                <a:schemeClr val="dk1"/>
              </a:solidFill>
            </a:endParaRPr>
          </a:p>
        </p:txBody>
      </p:sp>
      <p:pic>
        <p:nvPicPr>
          <p:cNvPr id="174" name="Google Shape;174;p24"/>
          <p:cNvPicPr preferRelativeResize="0"/>
          <p:nvPr/>
        </p:nvPicPr>
        <p:blipFill rotWithShape="1">
          <a:blip r:embed="rId3">
            <a:alphaModFix/>
          </a:blip>
          <a:srcRect b="13800" l="15749" r="30478" t="28382"/>
          <a:stretch/>
        </p:blipFill>
        <p:spPr>
          <a:xfrm rot="-5400000">
            <a:off x="5092650" y="736800"/>
            <a:ext cx="2950500" cy="42300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25"/>
          <p:cNvSpPr txBox="1"/>
          <p:nvPr>
            <p:ph type="title"/>
          </p:nvPr>
        </p:nvSpPr>
        <p:spPr>
          <a:xfrm>
            <a:off x="482600" y="76201"/>
            <a:ext cx="5765700" cy="8574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Clr>
                <a:schemeClr val="dk1"/>
              </a:buClr>
              <a:buSzPts val="1100"/>
              <a:buFont typeface="Arial"/>
              <a:buNone/>
            </a:pPr>
            <a:r>
              <a:rPr lang="en" sz="3200"/>
              <a:t>Second</a:t>
            </a:r>
            <a:r>
              <a:rPr lang="en" sz="3200"/>
              <a:t> Semester Review</a:t>
            </a:r>
            <a:endParaRPr/>
          </a:p>
        </p:txBody>
      </p:sp>
      <p:sp>
        <p:nvSpPr>
          <p:cNvPr id="180" name="Google Shape;180;p25"/>
          <p:cNvSpPr txBox="1"/>
          <p:nvPr>
            <p:ph idx="1" type="body"/>
          </p:nvPr>
        </p:nvSpPr>
        <p:spPr>
          <a:xfrm>
            <a:off x="457200" y="1109125"/>
            <a:ext cx="4114800" cy="3485400"/>
          </a:xfrm>
          <a:prstGeom prst="rect">
            <a:avLst/>
          </a:prstGeom>
        </p:spPr>
        <p:txBody>
          <a:bodyPr anchorCtr="0" anchor="t" bIns="34275" lIns="68575" spcFirstLastPara="1" rIns="68575" wrap="square" tIns="34275">
            <a:normAutofit/>
          </a:bodyPr>
          <a:lstStyle/>
          <a:p>
            <a:pPr indent="0" lvl="0" marL="0" rtl="0" algn="l">
              <a:spcBef>
                <a:spcPts val="500"/>
              </a:spcBef>
              <a:spcAft>
                <a:spcPts val="0"/>
              </a:spcAft>
              <a:buClr>
                <a:schemeClr val="dk1"/>
              </a:buClr>
              <a:buSzPts val="1100"/>
              <a:buFont typeface="Arial"/>
              <a:buNone/>
            </a:pPr>
            <a:r>
              <a:rPr lang="en" sz="1600">
                <a:solidFill>
                  <a:schemeClr val="dk1"/>
                </a:solidFill>
              </a:rPr>
              <a:t>Lessons Learned:</a:t>
            </a:r>
            <a:endParaRPr sz="1600">
              <a:solidFill>
                <a:schemeClr val="dk1"/>
              </a:solidFill>
            </a:endParaRPr>
          </a:p>
          <a:p>
            <a:pPr indent="-330200" lvl="0" marL="457200" rtl="0" algn="l">
              <a:spcBef>
                <a:spcPts val="500"/>
              </a:spcBef>
              <a:spcAft>
                <a:spcPts val="0"/>
              </a:spcAft>
              <a:buClr>
                <a:schemeClr val="dk1"/>
              </a:buClr>
              <a:buSzPts val="1600"/>
              <a:buChar char="-"/>
            </a:pPr>
            <a:r>
              <a:rPr lang="en" sz="1600">
                <a:solidFill>
                  <a:schemeClr val="dk1"/>
                </a:solidFill>
              </a:rPr>
              <a:t>Resistors need to be big and lifted to properly heat up the coupon board. A through hole resistor can solve this issue</a:t>
            </a:r>
            <a:endParaRPr sz="1600">
              <a:solidFill>
                <a:schemeClr val="dk1"/>
              </a:solidFill>
            </a:endParaRPr>
          </a:p>
          <a:p>
            <a:pPr indent="0" lvl="0" marL="457200" rtl="0" algn="l">
              <a:spcBef>
                <a:spcPts val="500"/>
              </a:spcBef>
              <a:spcAft>
                <a:spcPts val="0"/>
              </a:spcAft>
              <a:buNone/>
            </a:pPr>
            <a:r>
              <a:t/>
            </a:r>
            <a:endParaRPr sz="1600">
              <a:solidFill>
                <a:schemeClr val="dk1"/>
              </a:solidFill>
            </a:endParaRPr>
          </a:p>
          <a:p>
            <a:pPr indent="-330200" lvl="0" marL="457200" rtl="0" algn="l">
              <a:spcBef>
                <a:spcPts val="500"/>
              </a:spcBef>
              <a:spcAft>
                <a:spcPts val="0"/>
              </a:spcAft>
              <a:buClr>
                <a:schemeClr val="dk1"/>
              </a:buClr>
              <a:buSzPts val="1600"/>
              <a:buChar char="-"/>
            </a:pPr>
            <a:r>
              <a:rPr lang="en" sz="1600">
                <a:solidFill>
                  <a:schemeClr val="dk1"/>
                </a:solidFill>
              </a:rPr>
              <a:t>Careful routing needs to be considered to prevent shorting the clock signal for no interference</a:t>
            </a:r>
            <a:endParaRPr sz="1600">
              <a:solidFill>
                <a:schemeClr val="dk1"/>
              </a:solidFill>
            </a:endParaRPr>
          </a:p>
        </p:txBody>
      </p:sp>
      <p:pic>
        <p:nvPicPr>
          <p:cNvPr id="181" name="Google Shape;181;p25"/>
          <p:cNvPicPr preferRelativeResize="0"/>
          <p:nvPr/>
        </p:nvPicPr>
        <p:blipFill>
          <a:blip r:embed="rId3">
            <a:alphaModFix/>
          </a:blip>
          <a:stretch>
            <a:fillRect/>
          </a:stretch>
        </p:blipFill>
        <p:spPr>
          <a:xfrm>
            <a:off x="6487576" y="1109125"/>
            <a:ext cx="2338401" cy="1753801"/>
          </a:xfrm>
          <a:prstGeom prst="rect">
            <a:avLst/>
          </a:prstGeom>
          <a:noFill/>
          <a:ln>
            <a:noFill/>
          </a:ln>
        </p:spPr>
      </p:pic>
      <p:pic>
        <p:nvPicPr>
          <p:cNvPr id="182" name="Google Shape;182;p25"/>
          <p:cNvPicPr preferRelativeResize="0"/>
          <p:nvPr/>
        </p:nvPicPr>
        <p:blipFill>
          <a:blip r:embed="rId4">
            <a:alphaModFix/>
          </a:blip>
          <a:stretch>
            <a:fillRect/>
          </a:stretch>
        </p:blipFill>
        <p:spPr>
          <a:xfrm>
            <a:off x="5105951" y="2926422"/>
            <a:ext cx="2338401" cy="175380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26"/>
          <p:cNvSpPr txBox="1"/>
          <p:nvPr>
            <p:ph type="title"/>
          </p:nvPr>
        </p:nvSpPr>
        <p:spPr>
          <a:xfrm>
            <a:off x="482600" y="76201"/>
            <a:ext cx="5765700" cy="8574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sz="3200"/>
              <a:t>Integrated Board </a:t>
            </a:r>
            <a:endParaRPr sz="3200"/>
          </a:p>
        </p:txBody>
      </p:sp>
      <p:pic>
        <p:nvPicPr>
          <p:cNvPr id="188" name="Google Shape;188;p26"/>
          <p:cNvPicPr preferRelativeResize="0"/>
          <p:nvPr/>
        </p:nvPicPr>
        <p:blipFill rotWithShape="1">
          <a:blip r:embed="rId3">
            <a:alphaModFix/>
          </a:blip>
          <a:srcRect b="7304" l="7884" r="4311" t="6250"/>
          <a:stretch/>
        </p:blipFill>
        <p:spPr>
          <a:xfrm rot="-5400000">
            <a:off x="5165712" y="845638"/>
            <a:ext cx="2894250" cy="3799424"/>
          </a:xfrm>
          <a:prstGeom prst="rect">
            <a:avLst/>
          </a:prstGeom>
          <a:noFill/>
          <a:ln>
            <a:noFill/>
          </a:ln>
        </p:spPr>
      </p:pic>
      <p:sp>
        <p:nvSpPr>
          <p:cNvPr id="189" name="Google Shape;189;p26"/>
          <p:cNvSpPr txBox="1"/>
          <p:nvPr>
            <p:ph idx="1" type="body"/>
          </p:nvPr>
        </p:nvSpPr>
        <p:spPr>
          <a:xfrm>
            <a:off x="408675" y="1109125"/>
            <a:ext cx="4255800" cy="3485400"/>
          </a:xfrm>
          <a:prstGeom prst="rect">
            <a:avLst/>
          </a:prstGeom>
        </p:spPr>
        <p:txBody>
          <a:bodyPr anchorCtr="0" anchor="t" bIns="34275" lIns="68575" spcFirstLastPara="1" rIns="68575" wrap="square" tIns="34275">
            <a:normAutofit lnSpcReduction="10000"/>
          </a:bodyPr>
          <a:lstStyle/>
          <a:p>
            <a:pPr indent="-331470" lvl="0" marL="457200" rtl="0" algn="l">
              <a:lnSpc>
                <a:spcPct val="90000"/>
              </a:lnSpc>
              <a:spcBef>
                <a:spcPts val="500"/>
              </a:spcBef>
              <a:spcAft>
                <a:spcPts val="0"/>
              </a:spcAft>
              <a:buClr>
                <a:schemeClr val="dk1"/>
              </a:buClr>
              <a:buSzPts val="1620"/>
              <a:buChar char="-"/>
            </a:pPr>
            <a:r>
              <a:rPr lang="en" sz="1620">
                <a:solidFill>
                  <a:schemeClr val="dk1"/>
                </a:solidFill>
              </a:rPr>
              <a:t>Redesigned Power Controls configuration which eliminated previous design issues and reduced potential failure points</a:t>
            </a:r>
            <a:endParaRPr sz="1620">
              <a:solidFill>
                <a:schemeClr val="dk1"/>
              </a:solidFill>
            </a:endParaRPr>
          </a:p>
          <a:p>
            <a:pPr indent="0" lvl="0" marL="0" rtl="0" algn="l">
              <a:lnSpc>
                <a:spcPct val="90000"/>
              </a:lnSpc>
              <a:spcBef>
                <a:spcPts val="500"/>
              </a:spcBef>
              <a:spcAft>
                <a:spcPts val="0"/>
              </a:spcAft>
              <a:buNone/>
            </a:pPr>
            <a:r>
              <a:rPr lang="en" sz="1620">
                <a:solidFill>
                  <a:schemeClr val="dk1"/>
                </a:solidFill>
              </a:rPr>
              <a:t>	</a:t>
            </a:r>
            <a:endParaRPr sz="1620">
              <a:solidFill>
                <a:schemeClr val="dk1"/>
              </a:solidFill>
            </a:endParaRPr>
          </a:p>
          <a:p>
            <a:pPr indent="-331470" lvl="0" marL="457200" rtl="0" algn="l">
              <a:lnSpc>
                <a:spcPct val="90000"/>
              </a:lnSpc>
              <a:spcBef>
                <a:spcPts val="500"/>
              </a:spcBef>
              <a:spcAft>
                <a:spcPts val="0"/>
              </a:spcAft>
              <a:buClr>
                <a:schemeClr val="dk1"/>
              </a:buClr>
              <a:buSzPts val="1620"/>
              <a:buChar char="-"/>
            </a:pPr>
            <a:r>
              <a:rPr lang="en" sz="1620">
                <a:solidFill>
                  <a:schemeClr val="dk1"/>
                </a:solidFill>
              </a:rPr>
              <a:t>Removed </a:t>
            </a:r>
            <a:r>
              <a:rPr lang="en" sz="1600">
                <a:solidFill>
                  <a:schemeClr val="dk1"/>
                </a:solidFill>
              </a:rPr>
              <a:t>demux and I/O expander from MCU due to power controls redesign</a:t>
            </a:r>
            <a:endParaRPr sz="1620">
              <a:solidFill>
                <a:schemeClr val="dk1"/>
              </a:solidFill>
            </a:endParaRPr>
          </a:p>
          <a:p>
            <a:pPr indent="0" lvl="0" marL="457200" rtl="0" algn="l">
              <a:lnSpc>
                <a:spcPct val="90000"/>
              </a:lnSpc>
              <a:spcBef>
                <a:spcPts val="500"/>
              </a:spcBef>
              <a:spcAft>
                <a:spcPts val="0"/>
              </a:spcAft>
              <a:buNone/>
            </a:pPr>
            <a:r>
              <a:t/>
            </a:r>
            <a:endParaRPr sz="1620">
              <a:solidFill>
                <a:schemeClr val="dk1"/>
              </a:solidFill>
            </a:endParaRPr>
          </a:p>
          <a:p>
            <a:pPr indent="-331470" lvl="0" marL="457200" rtl="0" algn="l">
              <a:lnSpc>
                <a:spcPct val="90000"/>
              </a:lnSpc>
              <a:spcBef>
                <a:spcPts val="500"/>
              </a:spcBef>
              <a:spcAft>
                <a:spcPts val="0"/>
              </a:spcAft>
              <a:buClr>
                <a:schemeClr val="dk1"/>
              </a:buClr>
              <a:buSzPts val="1620"/>
              <a:buChar char="-"/>
            </a:pPr>
            <a:r>
              <a:rPr lang="en" sz="1620">
                <a:solidFill>
                  <a:schemeClr val="dk1"/>
                </a:solidFill>
              </a:rPr>
              <a:t>Placed better resistors that can heat the DUT more efficiently</a:t>
            </a:r>
            <a:endParaRPr sz="1620">
              <a:solidFill>
                <a:schemeClr val="dk1"/>
              </a:solidFill>
            </a:endParaRPr>
          </a:p>
          <a:p>
            <a:pPr indent="0" lvl="0" marL="457200" rtl="0" algn="l">
              <a:lnSpc>
                <a:spcPct val="90000"/>
              </a:lnSpc>
              <a:spcBef>
                <a:spcPts val="500"/>
              </a:spcBef>
              <a:spcAft>
                <a:spcPts val="0"/>
              </a:spcAft>
              <a:buNone/>
            </a:pPr>
            <a:r>
              <a:t/>
            </a:r>
            <a:endParaRPr sz="1620">
              <a:solidFill>
                <a:schemeClr val="dk1"/>
              </a:solidFill>
            </a:endParaRPr>
          </a:p>
          <a:p>
            <a:pPr indent="-331470" lvl="0" marL="457200" rtl="0" algn="l">
              <a:lnSpc>
                <a:spcPct val="90000"/>
              </a:lnSpc>
              <a:spcBef>
                <a:spcPts val="500"/>
              </a:spcBef>
              <a:spcAft>
                <a:spcPts val="0"/>
              </a:spcAft>
              <a:buClr>
                <a:schemeClr val="dk1"/>
              </a:buClr>
              <a:buSzPts val="1620"/>
              <a:buChar char="-"/>
            </a:pPr>
            <a:r>
              <a:rPr lang="en" sz="1620">
                <a:solidFill>
                  <a:schemeClr val="dk1"/>
                </a:solidFill>
              </a:rPr>
              <a:t>Replaced thermistors with TI thermistors for easier programming for TI’s systems</a:t>
            </a:r>
            <a:endParaRPr sz="1620">
              <a:solidFill>
                <a:schemeClr val="dk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27"/>
          <p:cNvSpPr txBox="1"/>
          <p:nvPr>
            <p:ph type="title"/>
          </p:nvPr>
        </p:nvSpPr>
        <p:spPr>
          <a:xfrm>
            <a:off x="482600" y="76201"/>
            <a:ext cx="5765700" cy="8574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sz="3200"/>
              <a:t>Results and Conclusions</a:t>
            </a:r>
            <a:endParaRPr sz="3200"/>
          </a:p>
        </p:txBody>
      </p:sp>
      <p:pic>
        <p:nvPicPr>
          <p:cNvPr id="195" name="Google Shape;195;p27"/>
          <p:cNvPicPr preferRelativeResize="0"/>
          <p:nvPr/>
        </p:nvPicPr>
        <p:blipFill>
          <a:blip r:embed="rId3">
            <a:alphaModFix/>
          </a:blip>
          <a:stretch>
            <a:fillRect/>
          </a:stretch>
        </p:blipFill>
        <p:spPr>
          <a:xfrm>
            <a:off x="4160452" y="933598"/>
            <a:ext cx="2668447" cy="2006900"/>
          </a:xfrm>
          <a:prstGeom prst="rect">
            <a:avLst/>
          </a:prstGeom>
          <a:noFill/>
          <a:ln>
            <a:noFill/>
          </a:ln>
        </p:spPr>
      </p:pic>
      <p:sp>
        <p:nvSpPr>
          <p:cNvPr id="196" name="Google Shape;196;p27"/>
          <p:cNvSpPr txBox="1"/>
          <p:nvPr/>
        </p:nvSpPr>
        <p:spPr>
          <a:xfrm>
            <a:off x="357975" y="1448450"/>
            <a:ext cx="3680400" cy="15318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Char char="-"/>
            </a:pPr>
            <a:r>
              <a:rPr lang="en">
                <a:solidFill>
                  <a:schemeClr val="dk1"/>
                </a:solidFill>
              </a:rPr>
              <a:t>LDOs are </a:t>
            </a:r>
            <a:r>
              <a:rPr lang="en">
                <a:solidFill>
                  <a:schemeClr val="dk1"/>
                </a:solidFill>
              </a:rPr>
              <a:t>outputting</a:t>
            </a:r>
            <a:r>
              <a:rPr lang="en">
                <a:solidFill>
                  <a:schemeClr val="dk1"/>
                </a:solidFill>
              </a:rPr>
              <a:t> voltage to DUTs and awaiting MCU for ability to enter full scale range testing using the digital potentiometers (I2C). In addition, MCU is currently only detecting 4 LDOs</a:t>
            </a:r>
            <a:endParaRPr>
              <a:solidFill>
                <a:schemeClr val="dk1"/>
              </a:solidFill>
            </a:endParaRPr>
          </a:p>
        </p:txBody>
      </p:sp>
      <p:pic>
        <p:nvPicPr>
          <p:cNvPr id="197" name="Google Shape;197;p27"/>
          <p:cNvPicPr preferRelativeResize="0"/>
          <p:nvPr/>
        </p:nvPicPr>
        <p:blipFill rotWithShape="1">
          <a:blip r:embed="rId4">
            <a:alphaModFix/>
          </a:blip>
          <a:srcRect b="-2090" l="0" r="0" t="2090"/>
          <a:stretch/>
        </p:blipFill>
        <p:spPr>
          <a:xfrm>
            <a:off x="5947275" y="2940503"/>
            <a:ext cx="2668500" cy="2006900"/>
          </a:xfrm>
          <a:prstGeom prst="rect">
            <a:avLst/>
          </a:prstGeom>
          <a:noFill/>
          <a:ln>
            <a:noFill/>
          </a:ln>
        </p:spPr>
      </p:pic>
      <p:pic>
        <p:nvPicPr>
          <p:cNvPr id="198" name="Google Shape;198;p27" title="Chart"/>
          <p:cNvPicPr preferRelativeResize="0"/>
          <p:nvPr/>
        </p:nvPicPr>
        <p:blipFill>
          <a:blip r:embed="rId5">
            <a:alphaModFix/>
          </a:blip>
          <a:stretch>
            <a:fillRect/>
          </a:stretch>
        </p:blipFill>
        <p:spPr>
          <a:xfrm>
            <a:off x="360980" y="3195203"/>
            <a:ext cx="2254675" cy="1395299"/>
          </a:xfrm>
          <a:prstGeom prst="rect">
            <a:avLst/>
          </a:prstGeom>
          <a:noFill/>
          <a:ln>
            <a:noFill/>
          </a:ln>
        </p:spPr>
      </p:pic>
      <p:pic>
        <p:nvPicPr>
          <p:cNvPr id="199" name="Google Shape;199;p27" title="Chart"/>
          <p:cNvPicPr preferRelativeResize="0"/>
          <p:nvPr/>
        </p:nvPicPr>
        <p:blipFill>
          <a:blip r:embed="rId6">
            <a:alphaModFix/>
          </a:blip>
          <a:stretch>
            <a:fillRect/>
          </a:stretch>
        </p:blipFill>
        <p:spPr>
          <a:xfrm>
            <a:off x="2991574" y="3160364"/>
            <a:ext cx="2367243" cy="14649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8"/>
          <p:cNvSpPr txBox="1"/>
          <p:nvPr>
            <p:ph type="title"/>
          </p:nvPr>
        </p:nvSpPr>
        <p:spPr>
          <a:xfrm>
            <a:off x="482600" y="76201"/>
            <a:ext cx="5765700" cy="8574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sz="3200"/>
              <a:t>Results and Conclusions</a:t>
            </a:r>
            <a:endParaRPr sz="3200"/>
          </a:p>
        </p:txBody>
      </p:sp>
      <p:sp>
        <p:nvSpPr>
          <p:cNvPr id="205" name="Google Shape;205;p28"/>
          <p:cNvSpPr txBox="1"/>
          <p:nvPr>
            <p:ph idx="1" type="body"/>
          </p:nvPr>
        </p:nvSpPr>
        <p:spPr>
          <a:xfrm>
            <a:off x="457200" y="1109125"/>
            <a:ext cx="4114800" cy="3485400"/>
          </a:xfrm>
          <a:prstGeom prst="rect">
            <a:avLst/>
          </a:prstGeom>
        </p:spPr>
        <p:txBody>
          <a:bodyPr anchorCtr="0" anchor="t" bIns="34275" lIns="68575" spcFirstLastPara="1" rIns="68575" wrap="square" tIns="34275">
            <a:normAutofit/>
          </a:bodyPr>
          <a:lstStyle/>
          <a:p>
            <a:pPr indent="-317500" lvl="0" marL="457200" rtl="0" algn="l">
              <a:spcBef>
                <a:spcPts val="0"/>
              </a:spcBef>
              <a:spcAft>
                <a:spcPts val="0"/>
              </a:spcAft>
              <a:buClr>
                <a:schemeClr val="dk1"/>
              </a:buClr>
              <a:buSzPts val="1400"/>
              <a:buChar char="-"/>
            </a:pPr>
            <a:r>
              <a:rPr lang="en" sz="1400">
                <a:solidFill>
                  <a:schemeClr val="dk1"/>
                </a:solidFill>
              </a:rPr>
              <a:t>PC app GUI is done, MCU communication is currently being debugged.</a:t>
            </a:r>
            <a:endParaRPr sz="1400">
              <a:solidFill>
                <a:schemeClr val="dk1"/>
              </a:solidFill>
            </a:endParaRPr>
          </a:p>
          <a:p>
            <a:pPr indent="0" lvl="0" marL="457200" rtl="0" algn="l">
              <a:spcBef>
                <a:spcPts val="0"/>
              </a:spcBef>
              <a:spcAft>
                <a:spcPts val="0"/>
              </a:spcAft>
              <a:buNone/>
            </a:pPr>
            <a:r>
              <a:t/>
            </a:r>
            <a:endParaRPr sz="1400">
              <a:solidFill>
                <a:schemeClr val="dk1"/>
              </a:solidFill>
            </a:endParaRPr>
          </a:p>
          <a:p>
            <a:pPr indent="-317500" lvl="0" marL="457200" rtl="0" algn="l">
              <a:spcBef>
                <a:spcPts val="0"/>
              </a:spcBef>
              <a:spcAft>
                <a:spcPts val="0"/>
              </a:spcAft>
              <a:buClr>
                <a:schemeClr val="dk1"/>
              </a:buClr>
              <a:buSzPts val="1400"/>
              <a:buChar char="-"/>
            </a:pPr>
            <a:r>
              <a:rPr lang="en" sz="1400">
                <a:solidFill>
                  <a:schemeClr val="dk1"/>
                </a:solidFill>
              </a:rPr>
              <a:t>Routing issues required trace cutting and blue wire, but now works.</a:t>
            </a:r>
            <a:endParaRPr sz="1400">
              <a:solidFill>
                <a:schemeClr val="dk1"/>
              </a:solidFill>
            </a:endParaRPr>
          </a:p>
          <a:p>
            <a:pPr indent="0" lvl="0" marL="457200" rtl="0" algn="l">
              <a:spcBef>
                <a:spcPts val="0"/>
              </a:spcBef>
              <a:spcAft>
                <a:spcPts val="0"/>
              </a:spcAft>
              <a:buNone/>
            </a:pPr>
            <a:r>
              <a:t/>
            </a:r>
            <a:endParaRPr sz="1400">
              <a:solidFill>
                <a:schemeClr val="dk1"/>
              </a:solidFill>
            </a:endParaRPr>
          </a:p>
          <a:p>
            <a:pPr indent="-317500" lvl="0" marL="457200" rtl="0" algn="l">
              <a:spcBef>
                <a:spcPts val="0"/>
              </a:spcBef>
              <a:spcAft>
                <a:spcPts val="0"/>
              </a:spcAft>
              <a:buClr>
                <a:schemeClr val="dk1"/>
              </a:buClr>
              <a:buSzPts val="1400"/>
              <a:buChar char="-"/>
            </a:pPr>
            <a:r>
              <a:rPr lang="en" sz="1400">
                <a:solidFill>
                  <a:schemeClr val="dk1"/>
                </a:solidFill>
              </a:rPr>
              <a:t>MCU can write to Digital Potentiometer steps.</a:t>
            </a:r>
            <a:endParaRPr sz="1400">
              <a:solidFill>
                <a:schemeClr val="dk1"/>
              </a:solidFill>
            </a:endParaRPr>
          </a:p>
          <a:p>
            <a:pPr indent="0" lvl="0" marL="457200" rtl="0" algn="l">
              <a:spcBef>
                <a:spcPts val="0"/>
              </a:spcBef>
              <a:spcAft>
                <a:spcPts val="0"/>
              </a:spcAft>
              <a:buNone/>
            </a:pPr>
            <a:r>
              <a:t/>
            </a:r>
            <a:endParaRPr sz="1400">
              <a:solidFill>
                <a:schemeClr val="dk1"/>
              </a:solidFill>
            </a:endParaRPr>
          </a:p>
          <a:p>
            <a:pPr indent="-317500" lvl="0" marL="457200" rtl="0" algn="l">
              <a:spcBef>
                <a:spcPts val="0"/>
              </a:spcBef>
              <a:spcAft>
                <a:spcPts val="0"/>
              </a:spcAft>
              <a:buClr>
                <a:schemeClr val="dk1"/>
              </a:buClr>
              <a:buSzPts val="1400"/>
              <a:buChar char="-"/>
            </a:pPr>
            <a:r>
              <a:rPr lang="en" sz="1400">
                <a:solidFill>
                  <a:schemeClr val="dk1"/>
                </a:solidFill>
              </a:rPr>
              <a:t>MCU can read in SPI Data from ADC and I2C data</a:t>
            </a:r>
            <a:endParaRPr sz="1400">
              <a:solidFill>
                <a:schemeClr val="dk1"/>
              </a:solidFill>
            </a:endParaRPr>
          </a:p>
          <a:p>
            <a:pPr indent="0" lvl="0" marL="0" rtl="0" algn="l">
              <a:spcBef>
                <a:spcPts val="0"/>
              </a:spcBef>
              <a:spcAft>
                <a:spcPts val="0"/>
              </a:spcAft>
              <a:buNone/>
            </a:pPr>
            <a:r>
              <a:t/>
            </a:r>
            <a:endParaRPr sz="1400">
              <a:solidFill>
                <a:schemeClr val="dk1"/>
              </a:solidFill>
            </a:endParaRPr>
          </a:p>
          <a:p>
            <a:pPr indent="0" lvl="0" marL="457200" rtl="0" algn="l">
              <a:spcBef>
                <a:spcPts val="0"/>
              </a:spcBef>
              <a:spcAft>
                <a:spcPts val="0"/>
              </a:spcAft>
              <a:buNone/>
            </a:pPr>
            <a:r>
              <a:t/>
            </a:r>
            <a:endParaRPr sz="1400">
              <a:solidFill>
                <a:schemeClr val="dk1"/>
              </a:solidFill>
            </a:endParaRPr>
          </a:p>
        </p:txBody>
      </p:sp>
      <p:pic>
        <p:nvPicPr>
          <p:cNvPr id="206" name="Google Shape;206;p28"/>
          <p:cNvPicPr preferRelativeResize="0"/>
          <p:nvPr/>
        </p:nvPicPr>
        <p:blipFill>
          <a:blip r:embed="rId3">
            <a:alphaModFix/>
          </a:blip>
          <a:stretch>
            <a:fillRect/>
          </a:stretch>
        </p:blipFill>
        <p:spPr>
          <a:xfrm>
            <a:off x="4572000" y="1109125"/>
            <a:ext cx="3789675" cy="256345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29"/>
          <p:cNvSpPr txBox="1"/>
          <p:nvPr>
            <p:ph type="title"/>
          </p:nvPr>
        </p:nvSpPr>
        <p:spPr>
          <a:xfrm>
            <a:off x="482600" y="76201"/>
            <a:ext cx="5765700" cy="8574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Clr>
                <a:schemeClr val="dk1"/>
              </a:buClr>
              <a:buSzPts val="1100"/>
              <a:buFont typeface="Arial"/>
              <a:buNone/>
            </a:pPr>
            <a:r>
              <a:rPr lang="en" sz="3200"/>
              <a:t>Results and Conclusions</a:t>
            </a:r>
            <a:endParaRPr/>
          </a:p>
        </p:txBody>
      </p:sp>
      <p:sp>
        <p:nvSpPr>
          <p:cNvPr id="212" name="Google Shape;212;p29"/>
          <p:cNvSpPr txBox="1"/>
          <p:nvPr>
            <p:ph idx="1" type="body"/>
          </p:nvPr>
        </p:nvSpPr>
        <p:spPr>
          <a:xfrm>
            <a:off x="482600" y="1426625"/>
            <a:ext cx="4114800" cy="2681700"/>
          </a:xfrm>
          <a:prstGeom prst="rect">
            <a:avLst/>
          </a:prstGeom>
        </p:spPr>
        <p:txBody>
          <a:bodyPr anchorCtr="0" anchor="t" bIns="34275" lIns="68575" spcFirstLastPara="1" rIns="68575" wrap="square" tIns="34275">
            <a:normAutofit/>
          </a:bodyPr>
          <a:lstStyle/>
          <a:p>
            <a:pPr indent="-317500" lvl="0" marL="457200" rtl="0" algn="l">
              <a:spcBef>
                <a:spcPts val="0"/>
              </a:spcBef>
              <a:spcAft>
                <a:spcPts val="0"/>
              </a:spcAft>
              <a:buClr>
                <a:schemeClr val="dk1"/>
              </a:buClr>
              <a:buSzPts val="1400"/>
              <a:buChar char="-"/>
            </a:pPr>
            <a:r>
              <a:rPr lang="en" sz="1400">
                <a:solidFill>
                  <a:schemeClr val="dk1"/>
                </a:solidFill>
              </a:rPr>
              <a:t>The ADC had a clean output and input signal, however, before the chip select was not working. Though once the issue with chip select was fixed, an output on the oscilloscope does not show. Which prevents gathering data.</a:t>
            </a:r>
            <a:endParaRPr sz="1400">
              <a:solidFill>
                <a:schemeClr val="dk1"/>
              </a:solidFill>
            </a:endParaRPr>
          </a:p>
          <a:p>
            <a:pPr indent="-317500" lvl="0" marL="457200" rtl="0" algn="l">
              <a:spcBef>
                <a:spcPts val="0"/>
              </a:spcBef>
              <a:spcAft>
                <a:spcPts val="0"/>
              </a:spcAft>
              <a:buClr>
                <a:schemeClr val="dk1"/>
              </a:buClr>
              <a:buSzPts val="1400"/>
              <a:buChar char="-"/>
            </a:pPr>
            <a:r>
              <a:rPr lang="en" sz="1400">
                <a:solidFill>
                  <a:schemeClr val="dk1"/>
                </a:solidFill>
              </a:rPr>
              <a:t>The heating resistors do heat up, but due to the power switching not working properly, it cannot get the correct voltage to run the resistor.</a:t>
            </a:r>
            <a:endParaRPr sz="1400">
              <a:solidFill>
                <a:schemeClr val="dk1"/>
              </a:solidFill>
            </a:endParaRPr>
          </a:p>
          <a:p>
            <a:pPr indent="-317500" lvl="0" marL="457200" rtl="0" algn="l">
              <a:spcBef>
                <a:spcPts val="0"/>
              </a:spcBef>
              <a:spcAft>
                <a:spcPts val="0"/>
              </a:spcAft>
              <a:buClr>
                <a:schemeClr val="dk1"/>
              </a:buClr>
              <a:buSzPts val="1400"/>
              <a:buChar char="-"/>
            </a:pPr>
            <a:r>
              <a:rPr lang="en" sz="1400">
                <a:solidFill>
                  <a:schemeClr val="dk1"/>
                </a:solidFill>
              </a:rPr>
              <a:t>Coupon board reads the </a:t>
            </a:r>
            <a:r>
              <a:rPr lang="en" sz="1400">
                <a:solidFill>
                  <a:schemeClr val="dk1"/>
                </a:solidFill>
              </a:rPr>
              <a:t>temperature</a:t>
            </a:r>
            <a:r>
              <a:rPr lang="en" sz="1400">
                <a:solidFill>
                  <a:schemeClr val="dk1"/>
                </a:solidFill>
              </a:rPr>
              <a:t> chip correct and can gather data from it.</a:t>
            </a:r>
            <a:endParaRPr sz="1400">
              <a:solidFill>
                <a:schemeClr val="dk1"/>
              </a:solidFill>
            </a:endParaRPr>
          </a:p>
        </p:txBody>
      </p:sp>
      <p:pic>
        <p:nvPicPr>
          <p:cNvPr id="213" name="Google Shape;213;p29"/>
          <p:cNvPicPr preferRelativeResize="0"/>
          <p:nvPr/>
        </p:nvPicPr>
        <p:blipFill>
          <a:blip r:embed="rId3">
            <a:alphaModFix/>
          </a:blip>
          <a:stretch>
            <a:fillRect/>
          </a:stretch>
        </p:blipFill>
        <p:spPr>
          <a:xfrm>
            <a:off x="6450350" y="1109125"/>
            <a:ext cx="2285727" cy="1714276"/>
          </a:xfrm>
          <a:prstGeom prst="rect">
            <a:avLst/>
          </a:prstGeom>
          <a:noFill/>
          <a:ln>
            <a:noFill/>
          </a:ln>
        </p:spPr>
      </p:pic>
      <p:pic>
        <p:nvPicPr>
          <p:cNvPr id="214" name="Google Shape;214;p29" title="IMG_7104.MOV">
            <a:hlinkClick r:id="rId4"/>
          </p:cNvPr>
          <p:cNvPicPr preferRelativeResize="0"/>
          <p:nvPr/>
        </p:nvPicPr>
        <p:blipFill>
          <a:blip r:embed="rId5">
            <a:alphaModFix/>
          </a:blip>
          <a:stretch>
            <a:fillRect/>
          </a:stretch>
        </p:blipFill>
        <p:spPr>
          <a:xfrm>
            <a:off x="4810625" y="2823400"/>
            <a:ext cx="3352224" cy="188562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4"/>
                                        </p:tgtEl>
                                        <p:attrNameLst>
                                          <p:attrName>style.visibility</p:attrName>
                                        </p:attrNameLst>
                                      </p:cBhvr>
                                      <p:to>
                                        <p:strVal val="visible"/>
                                      </p:to>
                                    </p:set>
                                    <p:animEffect filter="fade" transition="in">
                                      <p:cBhvr>
                                        <p:cTn dur="1000"/>
                                        <p:tgtEl>
                                          <p:spTgt spid="21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12"/>
          <p:cNvSpPr txBox="1"/>
          <p:nvPr>
            <p:ph type="title"/>
          </p:nvPr>
        </p:nvSpPr>
        <p:spPr>
          <a:xfrm>
            <a:off x="482600" y="76201"/>
            <a:ext cx="5765700" cy="8574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sz="3200"/>
              <a:t>Problem Statement</a:t>
            </a:r>
            <a:endParaRPr sz="3200"/>
          </a:p>
        </p:txBody>
      </p:sp>
      <p:sp>
        <p:nvSpPr>
          <p:cNvPr id="91" name="Google Shape;91;p12"/>
          <p:cNvSpPr txBox="1"/>
          <p:nvPr/>
        </p:nvSpPr>
        <p:spPr>
          <a:xfrm>
            <a:off x="224750" y="933600"/>
            <a:ext cx="5618700" cy="3960900"/>
          </a:xfrm>
          <a:prstGeom prst="rect">
            <a:avLst/>
          </a:prstGeom>
          <a:noFill/>
          <a:ln>
            <a:noFill/>
          </a:ln>
        </p:spPr>
        <p:txBody>
          <a:bodyPr anchorCtr="0" anchor="t" bIns="91425" lIns="91425" spcFirstLastPara="1" rIns="91425" wrap="square" tIns="91425">
            <a:spAutoFit/>
          </a:bodyPr>
          <a:lstStyle/>
          <a:p>
            <a:pPr indent="0" lvl="0" marL="0" rtl="0" algn="l">
              <a:spcBef>
                <a:spcPts val="640"/>
              </a:spcBef>
              <a:spcAft>
                <a:spcPts val="0"/>
              </a:spcAft>
              <a:buNone/>
            </a:pPr>
            <a:r>
              <a:rPr lang="en" sz="1600">
                <a:solidFill>
                  <a:schemeClr val="dk1"/>
                </a:solidFill>
              </a:rPr>
              <a:t>There needs to be efficient radiation testing to </a:t>
            </a:r>
            <a:r>
              <a:rPr lang="en" sz="1600">
                <a:solidFill>
                  <a:schemeClr val="dk1"/>
                </a:solidFill>
              </a:rPr>
              <a:t>improve </a:t>
            </a:r>
            <a:r>
              <a:rPr lang="en" sz="1600">
                <a:solidFill>
                  <a:schemeClr val="dk1"/>
                </a:solidFill>
              </a:rPr>
              <a:t>electronic component reliability in high-radiation environments, particularly for the growing space travel industry.</a:t>
            </a:r>
            <a:endParaRPr sz="1600">
              <a:solidFill>
                <a:schemeClr val="dk1"/>
              </a:solidFill>
            </a:endParaRPr>
          </a:p>
          <a:p>
            <a:pPr indent="0" lvl="0" marL="0" rtl="0" algn="l">
              <a:spcBef>
                <a:spcPts val="640"/>
              </a:spcBef>
              <a:spcAft>
                <a:spcPts val="0"/>
              </a:spcAft>
              <a:buNone/>
            </a:pPr>
            <a:r>
              <a:t/>
            </a:r>
            <a:endParaRPr sz="1600">
              <a:solidFill>
                <a:schemeClr val="dk1"/>
              </a:solidFill>
            </a:endParaRPr>
          </a:p>
          <a:p>
            <a:pPr indent="0" lvl="0" marL="0" rtl="0" algn="l">
              <a:spcBef>
                <a:spcPts val="640"/>
              </a:spcBef>
              <a:spcAft>
                <a:spcPts val="0"/>
              </a:spcAft>
              <a:buNone/>
            </a:pPr>
            <a:r>
              <a:rPr lang="en" sz="1600">
                <a:solidFill>
                  <a:schemeClr val="dk1"/>
                </a:solidFill>
              </a:rPr>
              <a:t>Current TAMU Cyclotron test procedure consists of an ion beam being shot at a Device Under Testing (DUT) while the temperature and current/voltage readings are monitored. </a:t>
            </a:r>
            <a:endParaRPr sz="1600">
              <a:solidFill>
                <a:schemeClr val="dk1"/>
              </a:solidFill>
            </a:endParaRPr>
          </a:p>
          <a:p>
            <a:pPr indent="0" lvl="0" marL="0" rtl="0" algn="l">
              <a:spcBef>
                <a:spcPts val="640"/>
              </a:spcBef>
              <a:spcAft>
                <a:spcPts val="0"/>
              </a:spcAft>
              <a:buNone/>
            </a:pPr>
            <a:r>
              <a:t/>
            </a:r>
            <a:endParaRPr sz="1600">
              <a:solidFill>
                <a:schemeClr val="dk1"/>
              </a:solidFill>
            </a:endParaRPr>
          </a:p>
          <a:p>
            <a:pPr indent="0" lvl="0" marL="0" rtl="0" algn="l">
              <a:spcBef>
                <a:spcPts val="640"/>
              </a:spcBef>
              <a:spcAft>
                <a:spcPts val="0"/>
              </a:spcAft>
              <a:buNone/>
            </a:pPr>
            <a:r>
              <a:rPr lang="en" sz="1600">
                <a:solidFill>
                  <a:schemeClr val="dk1"/>
                </a:solidFill>
              </a:rPr>
              <a:t>Testing at the TAMU Cyclotron facility costs thousands of dollars per hour but only one device at a time can be tested. If a new device is to be tested, personnel must physically swap out the DUT after the laser is powered down, wasting time and money.</a:t>
            </a:r>
            <a:endParaRPr sz="1600">
              <a:solidFill>
                <a:schemeClr val="dk1"/>
              </a:solidFill>
            </a:endParaRPr>
          </a:p>
        </p:txBody>
      </p:sp>
      <p:pic>
        <p:nvPicPr>
          <p:cNvPr id="92" name="Google Shape;92;p12"/>
          <p:cNvPicPr preferRelativeResize="0"/>
          <p:nvPr/>
        </p:nvPicPr>
        <p:blipFill rotWithShape="1">
          <a:blip r:embed="rId3">
            <a:alphaModFix/>
          </a:blip>
          <a:srcRect b="20111" l="19710" r="16001" t="14486"/>
          <a:stretch/>
        </p:blipFill>
        <p:spPr>
          <a:xfrm>
            <a:off x="6248300" y="1053750"/>
            <a:ext cx="2325823" cy="3359002"/>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30"/>
          <p:cNvSpPr txBox="1"/>
          <p:nvPr>
            <p:ph type="title"/>
          </p:nvPr>
        </p:nvSpPr>
        <p:spPr>
          <a:xfrm>
            <a:off x="1124712" y="2154392"/>
            <a:ext cx="6894600" cy="857400"/>
          </a:xfrm>
          <a:prstGeom prst="rect">
            <a:avLst/>
          </a:prstGeom>
        </p:spPr>
        <p:txBody>
          <a:bodyPr anchorCtr="0" anchor="ctr" bIns="34275" lIns="68575" spcFirstLastPara="1" rIns="68575" wrap="square" tIns="34275">
            <a:normAutofit/>
          </a:bodyPr>
          <a:lstStyle/>
          <a:p>
            <a:pPr indent="0" lvl="0" marL="0" rtl="0" algn="ctr">
              <a:spcBef>
                <a:spcPts val="0"/>
              </a:spcBef>
              <a:spcAft>
                <a:spcPts val="0"/>
              </a:spcAft>
              <a:buNone/>
            </a:pPr>
            <a:r>
              <a:rPr lang="en"/>
              <a:t>Demo</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31"/>
          <p:cNvSpPr txBox="1"/>
          <p:nvPr>
            <p:ph type="title"/>
          </p:nvPr>
        </p:nvSpPr>
        <p:spPr>
          <a:xfrm>
            <a:off x="1124712" y="2154392"/>
            <a:ext cx="6894600" cy="857400"/>
          </a:xfrm>
          <a:prstGeom prst="rect">
            <a:avLst/>
          </a:prstGeom>
        </p:spPr>
        <p:txBody>
          <a:bodyPr anchorCtr="0" anchor="ctr" bIns="34275" lIns="68575" spcFirstLastPara="1" rIns="68575" wrap="square" tIns="34275">
            <a:normAutofit/>
          </a:bodyPr>
          <a:lstStyle/>
          <a:p>
            <a:pPr indent="0" lvl="0" marL="0" rtl="0" algn="ctr">
              <a:spcBef>
                <a:spcPts val="0"/>
              </a:spcBef>
              <a:spcAft>
                <a:spcPts val="0"/>
              </a:spcAft>
              <a:buNone/>
            </a:pPr>
            <a:r>
              <a:rPr lang="en"/>
              <a:t>Questions?</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32"/>
          <p:cNvSpPr txBox="1"/>
          <p:nvPr>
            <p:ph type="title"/>
          </p:nvPr>
        </p:nvSpPr>
        <p:spPr>
          <a:xfrm>
            <a:off x="1124712" y="2154392"/>
            <a:ext cx="6894600" cy="857400"/>
          </a:xfrm>
          <a:prstGeom prst="rect">
            <a:avLst/>
          </a:prstGeom>
        </p:spPr>
        <p:txBody>
          <a:bodyPr anchorCtr="0" anchor="ctr" bIns="34275" lIns="68575" spcFirstLastPara="1" rIns="68575" wrap="square" tIns="34275">
            <a:normAutofit/>
          </a:bodyPr>
          <a:lstStyle/>
          <a:p>
            <a:pPr indent="0" lvl="0" marL="0" rtl="0" algn="ctr">
              <a:spcBef>
                <a:spcPts val="0"/>
              </a:spcBef>
              <a:spcAft>
                <a:spcPts val="0"/>
              </a:spcAft>
              <a:buNone/>
            </a:pPr>
            <a:r>
              <a:rPr lang="en"/>
              <a:t>Thank you!</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13"/>
          <p:cNvSpPr txBox="1"/>
          <p:nvPr>
            <p:ph type="title"/>
          </p:nvPr>
        </p:nvSpPr>
        <p:spPr>
          <a:xfrm>
            <a:off x="482600" y="76201"/>
            <a:ext cx="5765700" cy="8574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sz="3200"/>
              <a:t>Proposed Solution</a:t>
            </a:r>
            <a:endParaRPr sz="3200"/>
          </a:p>
        </p:txBody>
      </p:sp>
      <p:sp>
        <p:nvSpPr>
          <p:cNvPr id="98" name="Google Shape;98;p13"/>
          <p:cNvSpPr txBox="1"/>
          <p:nvPr>
            <p:ph idx="1" type="body"/>
          </p:nvPr>
        </p:nvSpPr>
        <p:spPr>
          <a:xfrm>
            <a:off x="482600" y="933600"/>
            <a:ext cx="3509400" cy="3714300"/>
          </a:xfrm>
          <a:prstGeom prst="rect">
            <a:avLst/>
          </a:prstGeom>
        </p:spPr>
        <p:txBody>
          <a:bodyPr anchorCtr="0" anchor="t" bIns="34275" lIns="68575" spcFirstLastPara="1" rIns="68575" wrap="square" tIns="34275">
            <a:normAutofit/>
          </a:bodyPr>
          <a:lstStyle/>
          <a:p>
            <a:pPr indent="0" lvl="0" marL="0" rtl="0" algn="l">
              <a:spcBef>
                <a:spcPts val="640"/>
              </a:spcBef>
              <a:spcAft>
                <a:spcPts val="0"/>
              </a:spcAft>
              <a:buClr>
                <a:schemeClr val="dk1"/>
              </a:buClr>
              <a:buSzPts val="935"/>
              <a:buFont typeface="Arial"/>
              <a:buNone/>
            </a:pPr>
            <a:r>
              <a:rPr lang="en" sz="1600">
                <a:solidFill>
                  <a:schemeClr val="dk1"/>
                </a:solidFill>
              </a:rPr>
              <a:t>A radiation test board capable of holding and monitoring multiple test devices without the need for personnel to physically swap out components between tests.</a:t>
            </a:r>
            <a:endParaRPr sz="1600">
              <a:solidFill>
                <a:schemeClr val="dk1"/>
              </a:solidFill>
            </a:endParaRPr>
          </a:p>
          <a:p>
            <a:pPr indent="0" lvl="0" marL="0" rtl="0" algn="l">
              <a:spcBef>
                <a:spcPts val="640"/>
              </a:spcBef>
              <a:spcAft>
                <a:spcPts val="0"/>
              </a:spcAft>
              <a:buClr>
                <a:schemeClr val="dk1"/>
              </a:buClr>
              <a:buSzPts val="935"/>
              <a:buFont typeface="Arial"/>
              <a:buNone/>
            </a:pPr>
            <a:r>
              <a:t/>
            </a:r>
            <a:endParaRPr sz="1600">
              <a:solidFill>
                <a:schemeClr val="dk1"/>
              </a:solidFill>
            </a:endParaRPr>
          </a:p>
          <a:p>
            <a:pPr indent="0" lvl="0" marL="0" rtl="0" algn="l">
              <a:spcBef>
                <a:spcPts val="640"/>
              </a:spcBef>
              <a:spcAft>
                <a:spcPts val="0"/>
              </a:spcAft>
              <a:buNone/>
            </a:pPr>
            <a:r>
              <a:rPr lang="en" sz="1600">
                <a:solidFill>
                  <a:schemeClr val="dk1"/>
                </a:solidFill>
              </a:rPr>
              <a:t>The Cyclotron test platform the test board sits on is can be remotely </a:t>
            </a:r>
            <a:r>
              <a:rPr lang="en" sz="1600">
                <a:solidFill>
                  <a:schemeClr val="dk1"/>
                </a:solidFill>
              </a:rPr>
              <a:t>controlled</a:t>
            </a:r>
            <a:r>
              <a:rPr lang="en" sz="1600">
                <a:solidFill>
                  <a:schemeClr val="dk1"/>
                </a:solidFill>
              </a:rPr>
              <a:t> from the monitoring room, allowing each DUT to be moved into the path of the beam. Each DUT and its heating pad will be powered as needed via a switching mechanism.</a:t>
            </a:r>
            <a:endParaRPr sz="1600"/>
          </a:p>
        </p:txBody>
      </p:sp>
      <p:pic>
        <p:nvPicPr>
          <p:cNvPr id="99" name="Google Shape;99;p13"/>
          <p:cNvPicPr preferRelativeResize="0"/>
          <p:nvPr/>
        </p:nvPicPr>
        <p:blipFill rotWithShape="1">
          <a:blip r:embed="rId3">
            <a:alphaModFix/>
          </a:blip>
          <a:srcRect b="0" l="1460" r="-1459" t="0"/>
          <a:stretch/>
        </p:blipFill>
        <p:spPr>
          <a:xfrm>
            <a:off x="3992000" y="1297638"/>
            <a:ext cx="5006375" cy="25482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14"/>
          <p:cNvSpPr txBox="1"/>
          <p:nvPr>
            <p:ph type="title"/>
          </p:nvPr>
        </p:nvSpPr>
        <p:spPr>
          <a:xfrm>
            <a:off x="482600" y="76201"/>
            <a:ext cx="5765700" cy="8574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sz="3200"/>
              <a:t>Initial </a:t>
            </a:r>
            <a:r>
              <a:rPr lang="en" sz="3200"/>
              <a:t>Subsystems Diagram</a:t>
            </a:r>
            <a:endParaRPr sz="3200"/>
          </a:p>
        </p:txBody>
      </p:sp>
      <p:pic>
        <p:nvPicPr>
          <p:cNvPr id="105" name="Google Shape;105;p14"/>
          <p:cNvPicPr preferRelativeResize="0"/>
          <p:nvPr/>
        </p:nvPicPr>
        <p:blipFill rotWithShape="1">
          <a:blip r:embed="rId3">
            <a:alphaModFix/>
          </a:blip>
          <a:srcRect b="0" l="0" r="0" t="0"/>
          <a:stretch/>
        </p:blipFill>
        <p:spPr>
          <a:xfrm>
            <a:off x="231175" y="1222050"/>
            <a:ext cx="8681649" cy="337247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15"/>
          <p:cNvSpPr txBox="1"/>
          <p:nvPr>
            <p:ph type="title"/>
          </p:nvPr>
        </p:nvSpPr>
        <p:spPr>
          <a:xfrm>
            <a:off x="482600" y="76201"/>
            <a:ext cx="5765700" cy="8574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sz="3200"/>
              <a:t>Power and Circuit Controls</a:t>
            </a:r>
            <a:endParaRPr sz="3200"/>
          </a:p>
        </p:txBody>
      </p:sp>
      <p:sp>
        <p:nvSpPr>
          <p:cNvPr id="111" name="Google Shape;111;p15"/>
          <p:cNvSpPr txBox="1"/>
          <p:nvPr>
            <p:ph idx="1" type="body"/>
          </p:nvPr>
        </p:nvSpPr>
        <p:spPr>
          <a:xfrm>
            <a:off x="457200" y="1109125"/>
            <a:ext cx="8049300" cy="3485400"/>
          </a:xfrm>
          <a:prstGeom prst="rect">
            <a:avLst/>
          </a:prstGeom>
        </p:spPr>
        <p:txBody>
          <a:bodyPr anchorCtr="0" anchor="t" bIns="34275" lIns="68575" spcFirstLastPara="1" rIns="68575" wrap="square" tIns="34275">
            <a:normAutofit/>
          </a:bodyPr>
          <a:lstStyle/>
          <a:p>
            <a:pPr indent="0" lvl="0" marL="0" rtl="0" algn="l">
              <a:lnSpc>
                <a:spcPct val="90000"/>
              </a:lnSpc>
              <a:spcBef>
                <a:spcPts val="500"/>
              </a:spcBef>
              <a:spcAft>
                <a:spcPts val="0"/>
              </a:spcAft>
              <a:buNone/>
            </a:pPr>
            <a:r>
              <a:rPr lang="en" sz="1600">
                <a:solidFill>
                  <a:schemeClr val="dk1"/>
                </a:solidFill>
              </a:rPr>
              <a:t>Goals:</a:t>
            </a:r>
            <a:endParaRPr sz="1600">
              <a:solidFill>
                <a:schemeClr val="dk1"/>
              </a:solidFill>
            </a:endParaRPr>
          </a:p>
          <a:p>
            <a:pPr indent="-330200" lvl="0" marL="457200" rtl="0" algn="l">
              <a:lnSpc>
                <a:spcPct val="90000"/>
              </a:lnSpc>
              <a:spcBef>
                <a:spcPts val="500"/>
              </a:spcBef>
              <a:spcAft>
                <a:spcPts val="0"/>
              </a:spcAft>
              <a:buClr>
                <a:schemeClr val="dk1"/>
              </a:buClr>
              <a:buSzPts val="1600"/>
              <a:buChar char="-"/>
            </a:pPr>
            <a:r>
              <a:rPr lang="en" sz="1600">
                <a:solidFill>
                  <a:schemeClr val="dk1"/>
                </a:solidFill>
              </a:rPr>
              <a:t>Design a means to select a DUT out of a set of DUTs</a:t>
            </a:r>
            <a:endParaRPr sz="1600">
              <a:solidFill>
                <a:schemeClr val="dk1"/>
              </a:solidFill>
            </a:endParaRPr>
          </a:p>
          <a:p>
            <a:pPr indent="0" lvl="0" marL="457200" rtl="0" algn="l">
              <a:lnSpc>
                <a:spcPct val="90000"/>
              </a:lnSpc>
              <a:spcBef>
                <a:spcPts val="500"/>
              </a:spcBef>
              <a:spcAft>
                <a:spcPts val="0"/>
              </a:spcAft>
              <a:buNone/>
            </a:pPr>
            <a:r>
              <a:t/>
            </a:r>
            <a:endParaRPr sz="1600">
              <a:solidFill>
                <a:schemeClr val="dk1"/>
              </a:solidFill>
            </a:endParaRPr>
          </a:p>
          <a:p>
            <a:pPr indent="-330200" lvl="0" marL="457200" rtl="0" algn="l">
              <a:lnSpc>
                <a:spcPct val="90000"/>
              </a:lnSpc>
              <a:spcBef>
                <a:spcPts val="500"/>
              </a:spcBef>
              <a:spcAft>
                <a:spcPts val="0"/>
              </a:spcAft>
              <a:buClr>
                <a:schemeClr val="dk1"/>
              </a:buClr>
              <a:buSzPts val="1600"/>
              <a:buChar char="-"/>
            </a:pPr>
            <a:r>
              <a:rPr lang="en" sz="1600">
                <a:solidFill>
                  <a:schemeClr val="dk1"/>
                </a:solidFill>
              </a:rPr>
              <a:t>Design a means to adjust the voltage output levels per each respective DUT</a:t>
            </a:r>
            <a:endParaRPr sz="1600">
              <a:solidFill>
                <a:schemeClr val="dk1"/>
              </a:solidFill>
            </a:endParaRPr>
          </a:p>
          <a:p>
            <a:pPr indent="0" lvl="0" marL="457200" rtl="0" algn="l">
              <a:lnSpc>
                <a:spcPct val="90000"/>
              </a:lnSpc>
              <a:spcBef>
                <a:spcPts val="500"/>
              </a:spcBef>
              <a:spcAft>
                <a:spcPts val="0"/>
              </a:spcAft>
              <a:buNone/>
            </a:pPr>
            <a:r>
              <a:t/>
            </a:r>
            <a:endParaRPr sz="1600">
              <a:solidFill>
                <a:schemeClr val="dk1"/>
              </a:solidFill>
            </a:endParaRPr>
          </a:p>
          <a:p>
            <a:pPr indent="-330200" lvl="0" marL="457200" rtl="0" algn="l">
              <a:lnSpc>
                <a:spcPct val="90000"/>
              </a:lnSpc>
              <a:spcBef>
                <a:spcPts val="500"/>
              </a:spcBef>
              <a:spcAft>
                <a:spcPts val="0"/>
              </a:spcAft>
              <a:buClr>
                <a:schemeClr val="dk1"/>
              </a:buClr>
              <a:buSzPts val="1600"/>
              <a:buChar char="-"/>
            </a:pPr>
            <a:r>
              <a:rPr lang="en" sz="1600">
                <a:solidFill>
                  <a:schemeClr val="dk1"/>
                </a:solidFill>
              </a:rPr>
              <a:t>Design a means to adjust the voltage input to enable a heating source to reach a specific DUT temperature</a:t>
            </a:r>
            <a:endParaRPr sz="1600">
              <a:solidFill>
                <a:schemeClr val="dk1"/>
              </a:solidFill>
            </a:endParaRPr>
          </a:p>
          <a:p>
            <a:pPr indent="0" lvl="0" marL="457200" rtl="0" algn="l">
              <a:lnSpc>
                <a:spcPct val="90000"/>
              </a:lnSpc>
              <a:spcBef>
                <a:spcPts val="500"/>
              </a:spcBef>
              <a:spcAft>
                <a:spcPts val="0"/>
              </a:spcAft>
              <a:buNone/>
            </a:pPr>
            <a:r>
              <a:t/>
            </a:r>
            <a:endParaRPr sz="16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16"/>
          <p:cNvSpPr txBox="1"/>
          <p:nvPr>
            <p:ph type="title"/>
          </p:nvPr>
        </p:nvSpPr>
        <p:spPr>
          <a:xfrm>
            <a:off x="482600" y="76201"/>
            <a:ext cx="5765700" cy="8574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sz="3200"/>
              <a:t>First Semester Review</a:t>
            </a:r>
            <a:endParaRPr sz="3200"/>
          </a:p>
        </p:txBody>
      </p:sp>
      <p:sp>
        <p:nvSpPr>
          <p:cNvPr id="117" name="Google Shape;117;p16"/>
          <p:cNvSpPr txBox="1"/>
          <p:nvPr>
            <p:ph idx="1" type="body"/>
          </p:nvPr>
        </p:nvSpPr>
        <p:spPr>
          <a:xfrm>
            <a:off x="280500" y="1109125"/>
            <a:ext cx="4206600" cy="3485400"/>
          </a:xfrm>
          <a:prstGeom prst="rect">
            <a:avLst/>
          </a:prstGeom>
        </p:spPr>
        <p:txBody>
          <a:bodyPr anchorCtr="0" anchor="t" bIns="34275" lIns="68575" spcFirstLastPara="1" rIns="68575" wrap="square" tIns="34275">
            <a:normAutofit fontScale="92500" lnSpcReduction="20000"/>
          </a:bodyPr>
          <a:lstStyle/>
          <a:p>
            <a:pPr indent="0" lvl="0" marL="0" rtl="0" algn="l">
              <a:spcBef>
                <a:spcPts val="500"/>
              </a:spcBef>
              <a:spcAft>
                <a:spcPts val="0"/>
              </a:spcAft>
              <a:buNone/>
            </a:pPr>
            <a:r>
              <a:rPr lang="en" sz="1600">
                <a:solidFill>
                  <a:schemeClr val="dk1"/>
                </a:solidFill>
              </a:rPr>
              <a:t>DUT Switching Mechanism</a:t>
            </a:r>
            <a:endParaRPr sz="1600">
              <a:solidFill>
                <a:schemeClr val="dk1"/>
              </a:solidFill>
            </a:endParaRPr>
          </a:p>
          <a:p>
            <a:pPr indent="-322580" lvl="1" marL="914400" rtl="0" algn="l">
              <a:spcBef>
                <a:spcPts val="400"/>
              </a:spcBef>
              <a:spcAft>
                <a:spcPts val="0"/>
              </a:spcAft>
              <a:buClr>
                <a:schemeClr val="dk1"/>
              </a:buClr>
              <a:buSzPct val="100000"/>
              <a:buChar char="-"/>
            </a:pPr>
            <a:r>
              <a:rPr lang="en" sz="1600">
                <a:solidFill>
                  <a:schemeClr val="dk1"/>
                </a:solidFill>
              </a:rPr>
              <a:t>12 Switches with six designated for Temperature Control and the other six for Power Control</a:t>
            </a:r>
            <a:endParaRPr sz="1600">
              <a:solidFill>
                <a:schemeClr val="dk1"/>
              </a:solidFill>
            </a:endParaRPr>
          </a:p>
          <a:p>
            <a:pPr indent="0" lvl="0" marL="914400" rtl="0" algn="l">
              <a:spcBef>
                <a:spcPts val="500"/>
              </a:spcBef>
              <a:spcAft>
                <a:spcPts val="0"/>
              </a:spcAft>
              <a:buNone/>
            </a:pPr>
            <a:r>
              <a:t/>
            </a:r>
            <a:endParaRPr sz="1600">
              <a:solidFill>
                <a:schemeClr val="dk1"/>
              </a:solidFill>
            </a:endParaRPr>
          </a:p>
          <a:p>
            <a:pPr indent="-322580" lvl="1" marL="914400" rtl="0" algn="l">
              <a:spcBef>
                <a:spcPts val="400"/>
              </a:spcBef>
              <a:spcAft>
                <a:spcPts val="0"/>
              </a:spcAft>
              <a:buClr>
                <a:schemeClr val="dk1"/>
              </a:buClr>
              <a:buSzPct val="100000"/>
              <a:buChar char="-"/>
            </a:pPr>
            <a:r>
              <a:rPr lang="en" sz="1600">
                <a:solidFill>
                  <a:schemeClr val="dk1"/>
                </a:solidFill>
              </a:rPr>
              <a:t>Each power switch is paired with a temperature </a:t>
            </a:r>
            <a:r>
              <a:rPr lang="en" sz="1600">
                <a:solidFill>
                  <a:schemeClr val="dk1"/>
                </a:solidFill>
              </a:rPr>
              <a:t>switch for each DUT</a:t>
            </a:r>
            <a:endParaRPr sz="1600">
              <a:solidFill>
                <a:schemeClr val="dk1"/>
              </a:solidFill>
            </a:endParaRPr>
          </a:p>
          <a:p>
            <a:pPr indent="0" lvl="0" marL="914400" rtl="0" algn="l">
              <a:spcBef>
                <a:spcPts val="500"/>
              </a:spcBef>
              <a:spcAft>
                <a:spcPts val="0"/>
              </a:spcAft>
              <a:buNone/>
            </a:pPr>
            <a:r>
              <a:t/>
            </a:r>
            <a:endParaRPr sz="1600">
              <a:solidFill>
                <a:schemeClr val="dk1"/>
              </a:solidFill>
            </a:endParaRPr>
          </a:p>
          <a:p>
            <a:pPr indent="-322580" lvl="1" marL="914400" rtl="0" algn="l">
              <a:spcBef>
                <a:spcPts val="400"/>
              </a:spcBef>
              <a:spcAft>
                <a:spcPts val="0"/>
              </a:spcAft>
              <a:buClr>
                <a:schemeClr val="dk1"/>
              </a:buClr>
              <a:buSzPct val="100000"/>
              <a:buChar char="-"/>
            </a:pPr>
            <a:r>
              <a:rPr lang="en" sz="1600">
                <a:solidFill>
                  <a:schemeClr val="dk1"/>
                </a:solidFill>
              </a:rPr>
              <a:t>Each power and temperature switch pair can be activated via MCU communication</a:t>
            </a:r>
            <a:endParaRPr sz="1600">
              <a:solidFill>
                <a:schemeClr val="dk1"/>
              </a:solidFill>
            </a:endParaRPr>
          </a:p>
          <a:p>
            <a:pPr indent="0" lvl="0" marL="914400" rtl="0" algn="l">
              <a:spcBef>
                <a:spcPts val="500"/>
              </a:spcBef>
              <a:spcAft>
                <a:spcPts val="0"/>
              </a:spcAft>
              <a:buNone/>
            </a:pPr>
            <a:r>
              <a:t/>
            </a:r>
            <a:endParaRPr sz="1600">
              <a:solidFill>
                <a:schemeClr val="dk1"/>
              </a:solidFill>
            </a:endParaRPr>
          </a:p>
          <a:p>
            <a:pPr indent="0" lvl="0" marL="0" rtl="0" algn="l">
              <a:spcBef>
                <a:spcPts val="500"/>
              </a:spcBef>
              <a:spcAft>
                <a:spcPts val="0"/>
              </a:spcAft>
              <a:buNone/>
            </a:pPr>
            <a:r>
              <a:rPr lang="en" sz="1600">
                <a:solidFill>
                  <a:schemeClr val="dk1"/>
                </a:solidFill>
              </a:rPr>
              <a:t>Buck-Boost Converters (2) </a:t>
            </a:r>
            <a:endParaRPr sz="1600">
              <a:solidFill>
                <a:schemeClr val="dk1"/>
              </a:solidFill>
            </a:endParaRPr>
          </a:p>
          <a:p>
            <a:pPr indent="-322580" lvl="1" marL="914400" rtl="0" algn="l">
              <a:spcBef>
                <a:spcPts val="400"/>
              </a:spcBef>
              <a:spcAft>
                <a:spcPts val="0"/>
              </a:spcAft>
              <a:buClr>
                <a:schemeClr val="dk1"/>
              </a:buClr>
              <a:buSzPct val="100000"/>
              <a:buChar char="-"/>
            </a:pPr>
            <a:r>
              <a:rPr lang="en" sz="1600">
                <a:solidFill>
                  <a:schemeClr val="dk1"/>
                </a:solidFill>
              </a:rPr>
              <a:t>DUT voltage regulation and Heating source regulation</a:t>
            </a:r>
            <a:endParaRPr sz="1600">
              <a:solidFill>
                <a:schemeClr val="dk1"/>
              </a:solidFill>
            </a:endParaRPr>
          </a:p>
          <a:p>
            <a:pPr indent="0" lvl="0" marL="457200" rtl="0" algn="l">
              <a:spcBef>
                <a:spcPts val="500"/>
              </a:spcBef>
              <a:spcAft>
                <a:spcPts val="0"/>
              </a:spcAft>
              <a:buNone/>
            </a:pPr>
            <a:r>
              <a:t/>
            </a:r>
            <a:endParaRPr sz="1600">
              <a:solidFill>
                <a:schemeClr val="dk1"/>
              </a:solidFill>
            </a:endParaRPr>
          </a:p>
        </p:txBody>
      </p:sp>
      <p:pic>
        <p:nvPicPr>
          <p:cNvPr id="118" name="Google Shape;118;p16"/>
          <p:cNvPicPr preferRelativeResize="0"/>
          <p:nvPr/>
        </p:nvPicPr>
        <p:blipFill>
          <a:blip r:embed="rId3">
            <a:alphaModFix/>
          </a:blip>
          <a:stretch>
            <a:fillRect/>
          </a:stretch>
        </p:blipFill>
        <p:spPr>
          <a:xfrm>
            <a:off x="4487225" y="1230338"/>
            <a:ext cx="4521075" cy="32429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17"/>
          <p:cNvSpPr txBox="1"/>
          <p:nvPr>
            <p:ph type="title"/>
          </p:nvPr>
        </p:nvSpPr>
        <p:spPr>
          <a:xfrm>
            <a:off x="482600" y="76201"/>
            <a:ext cx="5765700" cy="8574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sz="3200"/>
              <a:t>First Semester Review</a:t>
            </a:r>
            <a:endParaRPr sz="3200"/>
          </a:p>
        </p:txBody>
      </p:sp>
      <p:sp>
        <p:nvSpPr>
          <p:cNvPr id="124" name="Google Shape;124;p17"/>
          <p:cNvSpPr txBox="1"/>
          <p:nvPr>
            <p:ph idx="1" type="body"/>
          </p:nvPr>
        </p:nvSpPr>
        <p:spPr>
          <a:xfrm>
            <a:off x="457200" y="1109125"/>
            <a:ext cx="4114800" cy="3485400"/>
          </a:xfrm>
          <a:prstGeom prst="rect">
            <a:avLst/>
          </a:prstGeom>
        </p:spPr>
        <p:txBody>
          <a:bodyPr anchorCtr="0" anchor="t" bIns="34275" lIns="68575" spcFirstLastPara="1" rIns="68575" wrap="square" tIns="34275">
            <a:normAutofit/>
          </a:bodyPr>
          <a:lstStyle/>
          <a:p>
            <a:pPr indent="0" lvl="0" marL="0" rtl="0" algn="l">
              <a:lnSpc>
                <a:spcPct val="80000"/>
              </a:lnSpc>
              <a:spcBef>
                <a:spcPts val="500"/>
              </a:spcBef>
              <a:spcAft>
                <a:spcPts val="0"/>
              </a:spcAft>
              <a:buSzPts val="1018"/>
              <a:buNone/>
            </a:pPr>
            <a:r>
              <a:rPr lang="en" sz="1620">
                <a:solidFill>
                  <a:schemeClr val="dk1"/>
                </a:solidFill>
              </a:rPr>
              <a:t>Lessons Learned:</a:t>
            </a:r>
            <a:endParaRPr sz="1620">
              <a:solidFill>
                <a:schemeClr val="dk1"/>
              </a:solidFill>
            </a:endParaRPr>
          </a:p>
          <a:p>
            <a:pPr indent="-331470" lvl="0" marL="457200" rtl="0" algn="l">
              <a:lnSpc>
                <a:spcPct val="80000"/>
              </a:lnSpc>
              <a:spcBef>
                <a:spcPts val="500"/>
              </a:spcBef>
              <a:spcAft>
                <a:spcPts val="0"/>
              </a:spcAft>
              <a:buClr>
                <a:schemeClr val="dk1"/>
              </a:buClr>
              <a:buSzPts val="1620"/>
              <a:buChar char="-"/>
            </a:pPr>
            <a:r>
              <a:rPr lang="en" sz="1620">
                <a:solidFill>
                  <a:schemeClr val="dk1"/>
                </a:solidFill>
              </a:rPr>
              <a:t>If high-voltage regulators are needed, pick parts that are configured for high power consumption</a:t>
            </a:r>
            <a:endParaRPr sz="1620">
              <a:solidFill>
                <a:schemeClr val="dk1"/>
              </a:solidFill>
            </a:endParaRPr>
          </a:p>
          <a:p>
            <a:pPr indent="0" lvl="0" marL="457200" rtl="0" algn="l">
              <a:lnSpc>
                <a:spcPct val="80000"/>
              </a:lnSpc>
              <a:spcBef>
                <a:spcPts val="500"/>
              </a:spcBef>
              <a:spcAft>
                <a:spcPts val="0"/>
              </a:spcAft>
              <a:buSzPts val="1018"/>
              <a:buNone/>
            </a:pPr>
            <a:r>
              <a:t/>
            </a:r>
            <a:endParaRPr sz="1620">
              <a:solidFill>
                <a:schemeClr val="dk1"/>
              </a:solidFill>
            </a:endParaRPr>
          </a:p>
          <a:p>
            <a:pPr indent="-331470" lvl="0" marL="457200" rtl="0" algn="l">
              <a:lnSpc>
                <a:spcPct val="80000"/>
              </a:lnSpc>
              <a:spcBef>
                <a:spcPts val="500"/>
              </a:spcBef>
              <a:spcAft>
                <a:spcPts val="0"/>
              </a:spcAft>
              <a:buClr>
                <a:schemeClr val="dk1"/>
              </a:buClr>
              <a:buSzPts val="1620"/>
              <a:buChar char="-"/>
            </a:pPr>
            <a:r>
              <a:rPr lang="en" sz="1620">
                <a:solidFill>
                  <a:schemeClr val="dk1"/>
                </a:solidFill>
              </a:rPr>
              <a:t>DUTs are low current devices and the Buck-Boost Converters could be replaced by several LDO regulators</a:t>
            </a:r>
            <a:endParaRPr sz="1620">
              <a:solidFill>
                <a:schemeClr val="dk1"/>
              </a:solidFill>
            </a:endParaRPr>
          </a:p>
        </p:txBody>
      </p:sp>
      <p:pic>
        <p:nvPicPr>
          <p:cNvPr id="125" name="Google Shape;125;p17"/>
          <p:cNvPicPr preferRelativeResize="0"/>
          <p:nvPr/>
        </p:nvPicPr>
        <p:blipFill rotWithShape="1">
          <a:blip r:embed="rId3">
            <a:alphaModFix/>
          </a:blip>
          <a:srcRect b="13461" l="16241" r="26830" t="21162"/>
          <a:stretch/>
        </p:blipFill>
        <p:spPr>
          <a:xfrm rot="-5400000">
            <a:off x="5440951" y="1001526"/>
            <a:ext cx="2578698" cy="39481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18"/>
          <p:cNvSpPr txBox="1"/>
          <p:nvPr>
            <p:ph type="title"/>
          </p:nvPr>
        </p:nvSpPr>
        <p:spPr>
          <a:xfrm>
            <a:off x="482600" y="76201"/>
            <a:ext cx="5765700" cy="8574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sz="3200"/>
              <a:t>MCU and Data Processing</a:t>
            </a:r>
            <a:endParaRPr sz="3200"/>
          </a:p>
        </p:txBody>
      </p:sp>
      <p:sp>
        <p:nvSpPr>
          <p:cNvPr id="131" name="Google Shape;131;p18"/>
          <p:cNvSpPr txBox="1"/>
          <p:nvPr>
            <p:ph idx="1" type="body"/>
          </p:nvPr>
        </p:nvSpPr>
        <p:spPr>
          <a:xfrm>
            <a:off x="457200" y="1109133"/>
            <a:ext cx="8229600" cy="3485400"/>
          </a:xfrm>
          <a:prstGeom prst="rect">
            <a:avLst/>
          </a:prstGeom>
        </p:spPr>
        <p:txBody>
          <a:bodyPr anchorCtr="0" anchor="t" bIns="34275" lIns="68575" spcFirstLastPara="1" rIns="68575" wrap="square" tIns="34275">
            <a:normAutofit/>
          </a:bodyPr>
          <a:lstStyle/>
          <a:p>
            <a:pPr indent="0" lvl="0" marL="0" rtl="0" algn="l">
              <a:spcBef>
                <a:spcPts val="500"/>
              </a:spcBef>
              <a:spcAft>
                <a:spcPts val="0"/>
              </a:spcAft>
              <a:buClr>
                <a:schemeClr val="dk1"/>
              </a:buClr>
              <a:buSzPts val="1100"/>
              <a:buFont typeface="Arial"/>
              <a:buNone/>
            </a:pPr>
            <a:r>
              <a:rPr lang="en" sz="1600">
                <a:solidFill>
                  <a:schemeClr val="dk1"/>
                </a:solidFill>
              </a:rPr>
              <a:t>Goals:</a:t>
            </a:r>
            <a:endParaRPr sz="1600">
              <a:solidFill>
                <a:schemeClr val="dk1"/>
              </a:solidFill>
            </a:endParaRPr>
          </a:p>
          <a:p>
            <a:pPr indent="-330200" lvl="0" marL="457200" rtl="0" algn="l">
              <a:spcBef>
                <a:spcPts val="500"/>
              </a:spcBef>
              <a:spcAft>
                <a:spcPts val="0"/>
              </a:spcAft>
              <a:buClr>
                <a:schemeClr val="dk1"/>
              </a:buClr>
              <a:buSzPts val="1600"/>
              <a:buChar char="-"/>
            </a:pPr>
            <a:r>
              <a:rPr lang="en" sz="1600">
                <a:solidFill>
                  <a:schemeClr val="dk1"/>
                </a:solidFill>
              </a:rPr>
              <a:t>SPI protocol to read in sensor data and operate Ethernet W5500 Connection</a:t>
            </a:r>
            <a:endParaRPr sz="1600">
              <a:solidFill>
                <a:schemeClr val="dk1"/>
              </a:solidFill>
            </a:endParaRPr>
          </a:p>
          <a:p>
            <a:pPr indent="0" lvl="0" marL="457200" rtl="0" algn="l">
              <a:spcBef>
                <a:spcPts val="500"/>
              </a:spcBef>
              <a:spcAft>
                <a:spcPts val="0"/>
              </a:spcAft>
              <a:buNone/>
            </a:pPr>
            <a:r>
              <a:t/>
            </a:r>
            <a:endParaRPr sz="1600">
              <a:solidFill>
                <a:schemeClr val="dk1"/>
              </a:solidFill>
            </a:endParaRPr>
          </a:p>
          <a:p>
            <a:pPr indent="-330200" lvl="0" marL="457200" rtl="0" algn="l">
              <a:spcBef>
                <a:spcPts val="500"/>
              </a:spcBef>
              <a:spcAft>
                <a:spcPts val="0"/>
              </a:spcAft>
              <a:buClr>
                <a:schemeClr val="dk1"/>
              </a:buClr>
              <a:buSzPts val="1600"/>
              <a:buChar char="-"/>
            </a:pPr>
            <a:r>
              <a:rPr lang="en" sz="1600">
                <a:solidFill>
                  <a:schemeClr val="dk1"/>
                </a:solidFill>
              </a:rPr>
              <a:t>I2C </a:t>
            </a:r>
            <a:r>
              <a:rPr lang="en" sz="1600">
                <a:solidFill>
                  <a:schemeClr val="dk1"/>
                </a:solidFill>
              </a:rPr>
              <a:t>protocol</a:t>
            </a:r>
            <a:r>
              <a:rPr lang="en" sz="1600">
                <a:solidFill>
                  <a:schemeClr val="dk1"/>
                </a:solidFill>
              </a:rPr>
              <a:t> to control power and read sensors</a:t>
            </a:r>
            <a:endParaRPr sz="1600">
              <a:solidFill>
                <a:schemeClr val="dk1"/>
              </a:solidFill>
            </a:endParaRPr>
          </a:p>
          <a:p>
            <a:pPr indent="0" lvl="0" marL="457200" rtl="0" algn="l">
              <a:spcBef>
                <a:spcPts val="500"/>
              </a:spcBef>
              <a:spcAft>
                <a:spcPts val="0"/>
              </a:spcAft>
              <a:buNone/>
            </a:pPr>
            <a:r>
              <a:t/>
            </a:r>
            <a:endParaRPr sz="1600">
              <a:solidFill>
                <a:schemeClr val="dk1"/>
              </a:solidFill>
            </a:endParaRPr>
          </a:p>
          <a:p>
            <a:pPr indent="-330200" lvl="0" marL="457200" rtl="0" algn="l">
              <a:spcBef>
                <a:spcPts val="500"/>
              </a:spcBef>
              <a:spcAft>
                <a:spcPts val="0"/>
              </a:spcAft>
              <a:buClr>
                <a:schemeClr val="dk1"/>
              </a:buClr>
              <a:buSzPts val="1600"/>
              <a:buChar char="-"/>
            </a:pPr>
            <a:r>
              <a:rPr lang="en" sz="1600">
                <a:solidFill>
                  <a:schemeClr val="dk1"/>
                </a:solidFill>
              </a:rPr>
              <a:t>PC Application with GUI to control the system.</a:t>
            </a:r>
            <a:endParaRPr sz="1600">
              <a:solidFill>
                <a:schemeClr val="dk1"/>
              </a:solidFill>
            </a:endParaRPr>
          </a:p>
          <a:p>
            <a:pPr indent="0" lvl="0" marL="0" rtl="0" algn="l">
              <a:spcBef>
                <a:spcPts val="500"/>
              </a:spcBef>
              <a:spcAft>
                <a:spcPts val="0"/>
              </a:spcAft>
              <a:buNone/>
            </a:pPr>
            <a:r>
              <a:t/>
            </a:r>
            <a:endParaRPr sz="1600">
              <a:solidFill>
                <a:schemeClr val="dk1"/>
              </a:solidFill>
            </a:endParaRPr>
          </a:p>
          <a:p>
            <a:pPr indent="0" lvl="0" marL="457200" rtl="0" algn="l">
              <a:spcBef>
                <a:spcPts val="500"/>
              </a:spcBef>
              <a:spcAft>
                <a:spcPts val="0"/>
              </a:spcAft>
              <a:buClr>
                <a:schemeClr val="dk1"/>
              </a:buClr>
              <a:buSzPts val="1100"/>
              <a:buFont typeface="Arial"/>
              <a:buNone/>
            </a:pPr>
            <a:r>
              <a:t/>
            </a:r>
            <a:endParaRPr sz="1600">
              <a:solidFill>
                <a:schemeClr val="dk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19"/>
          <p:cNvSpPr txBox="1"/>
          <p:nvPr>
            <p:ph type="title"/>
          </p:nvPr>
        </p:nvSpPr>
        <p:spPr>
          <a:xfrm>
            <a:off x="482600" y="76201"/>
            <a:ext cx="5765700" cy="8574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sz="3200"/>
              <a:t>First Semester Review</a:t>
            </a:r>
            <a:endParaRPr sz="3200"/>
          </a:p>
        </p:txBody>
      </p:sp>
      <p:sp>
        <p:nvSpPr>
          <p:cNvPr id="137" name="Google Shape;137;p19"/>
          <p:cNvSpPr txBox="1"/>
          <p:nvPr>
            <p:ph idx="1" type="body"/>
          </p:nvPr>
        </p:nvSpPr>
        <p:spPr>
          <a:xfrm>
            <a:off x="457200" y="1109125"/>
            <a:ext cx="5197200" cy="3485400"/>
          </a:xfrm>
          <a:prstGeom prst="rect">
            <a:avLst/>
          </a:prstGeom>
        </p:spPr>
        <p:txBody>
          <a:bodyPr anchorCtr="0" anchor="t" bIns="34275" lIns="68575" spcFirstLastPara="1" rIns="68575" wrap="square" tIns="34275">
            <a:normAutofit/>
          </a:bodyPr>
          <a:lstStyle/>
          <a:p>
            <a:pPr indent="-330200" lvl="0" marL="457200" rtl="0" algn="l">
              <a:spcBef>
                <a:spcPts val="500"/>
              </a:spcBef>
              <a:spcAft>
                <a:spcPts val="0"/>
              </a:spcAft>
              <a:buClr>
                <a:schemeClr val="dk1"/>
              </a:buClr>
              <a:buSzPts val="1600"/>
              <a:buChar char="-"/>
            </a:pPr>
            <a:r>
              <a:rPr lang="en" sz="1600">
                <a:solidFill>
                  <a:schemeClr val="dk1"/>
                </a:solidFill>
              </a:rPr>
              <a:t>ESP32 WROVER E: MCU Chip</a:t>
            </a:r>
            <a:endParaRPr sz="1600">
              <a:solidFill>
                <a:schemeClr val="dk1"/>
              </a:solidFill>
            </a:endParaRPr>
          </a:p>
          <a:p>
            <a:pPr indent="0" lvl="0" marL="457200" rtl="0" algn="l">
              <a:spcBef>
                <a:spcPts val="500"/>
              </a:spcBef>
              <a:spcAft>
                <a:spcPts val="0"/>
              </a:spcAft>
              <a:buNone/>
            </a:pPr>
            <a:r>
              <a:t/>
            </a:r>
            <a:endParaRPr sz="1600">
              <a:solidFill>
                <a:schemeClr val="dk1"/>
              </a:solidFill>
            </a:endParaRPr>
          </a:p>
          <a:p>
            <a:pPr indent="-330200" lvl="0" marL="457200" rtl="0" algn="l">
              <a:spcBef>
                <a:spcPts val="500"/>
              </a:spcBef>
              <a:spcAft>
                <a:spcPts val="0"/>
              </a:spcAft>
              <a:buClr>
                <a:schemeClr val="dk1"/>
              </a:buClr>
              <a:buSzPts val="1600"/>
              <a:buChar char="-"/>
            </a:pPr>
            <a:r>
              <a:rPr lang="en" sz="1600">
                <a:solidFill>
                  <a:schemeClr val="dk1"/>
                </a:solidFill>
              </a:rPr>
              <a:t>W5500: LAN Ethernet </a:t>
            </a:r>
            <a:r>
              <a:rPr lang="en" sz="1600">
                <a:solidFill>
                  <a:schemeClr val="dk1"/>
                </a:solidFill>
              </a:rPr>
              <a:t>TCP/IP </a:t>
            </a:r>
            <a:r>
              <a:rPr lang="en" sz="1600">
                <a:solidFill>
                  <a:schemeClr val="dk1"/>
                </a:solidFill>
              </a:rPr>
              <a:t>Control chip</a:t>
            </a:r>
            <a:endParaRPr sz="1600">
              <a:solidFill>
                <a:schemeClr val="dk1"/>
              </a:solidFill>
            </a:endParaRPr>
          </a:p>
          <a:p>
            <a:pPr indent="0" lvl="0" marL="457200" rtl="0" algn="l">
              <a:spcBef>
                <a:spcPts val="500"/>
              </a:spcBef>
              <a:spcAft>
                <a:spcPts val="0"/>
              </a:spcAft>
              <a:buNone/>
            </a:pPr>
            <a:r>
              <a:t/>
            </a:r>
            <a:endParaRPr sz="1600">
              <a:solidFill>
                <a:schemeClr val="dk1"/>
              </a:solidFill>
            </a:endParaRPr>
          </a:p>
          <a:p>
            <a:pPr indent="-330200" lvl="0" marL="457200" rtl="0" algn="l">
              <a:spcBef>
                <a:spcPts val="500"/>
              </a:spcBef>
              <a:spcAft>
                <a:spcPts val="0"/>
              </a:spcAft>
              <a:buClr>
                <a:schemeClr val="dk1"/>
              </a:buClr>
              <a:buSzPts val="1600"/>
              <a:buChar char="-"/>
            </a:pPr>
            <a:r>
              <a:rPr lang="en" sz="1600">
                <a:solidFill>
                  <a:schemeClr val="dk1"/>
                </a:solidFill>
              </a:rPr>
              <a:t>SN74LV4051APW: Mux/Demux chip for selecting between Aaron’s six control switch pairs</a:t>
            </a:r>
            <a:endParaRPr sz="1600">
              <a:solidFill>
                <a:schemeClr val="dk1"/>
              </a:solidFill>
            </a:endParaRPr>
          </a:p>
          <a:p>
            <a:pPr indent="0" lvl="0" marL="457200" rtl="0" algn="l">
              <a:spcBef>
                <a:spcPts val="500"/>
              </a:spcBef>
              <a:spcAft>
                <a:spcPts val="0"/>
              </a:spcAft>
              <a:buNone/>
            </a:pPr>
            <a:r>
              <a:t/>
            </a:r>
            <a:endParaRPr sz="1600">
              <a:solidFill>
                <a:schemeClr val="dk1"/>
              </a:solidFill>
            </a:endParaRPr>
          </a:p>
          <a:p>
            <a:pPr indent="-330200" lvl="0" marL="457200" rtl="0" algn="l">
              <a:spcBef>
                <a:spcPts val="500"/>
              </a:spcBef>
              <a:spcAft>
                <a:spcPts val="0"/>
              </a:spcAft>
              <a:buClr>
                <a:schemeClr val="dk1"/>
              </a:buClr>
              <a:buSzPts val="1600"/>
              <a:buChar char="-"/>
            </a:pPr>
            <a:r>
              <a:rPr lang="en" sz="1600">
                <a:solidFill>
                  <a:schemeClr val="dk1"/>
                </a:solidFill>
              </a:rPr>
              <a:t>PCA9535 PW118: I/O Port Expander</a:t>
            </a:r>
            <a:endParaRPr sz="1600">
              <a:solidFill>
                <a:schemeClr val="dk1"/>
              </a:solidFill>
            </a:endParaRPr>
          </a:p>
        </p:txBody>
      </p:sp>
      <p:pic>
        <p:nvPicPr>
          <p:cNvPr id="138" name="Google Shape;138;p19"/>
          <p:cNvPicPr preferRelativeResize="0"/>
          <p:nvPr/>
        </p:nvPicPr>
        <p:blipFill rotWithShape="1">
          <a:blip r:embed="rId3">
            <a:alphaModFix/>
          </a:blip>
          <a:srcRect b="21332" l="0" r="0" t="24440"/>
          <a:stretch/>
        </p:blipFill>
        <p:spPr>
          <a:xfrm>
            <a:off x="5654450" y="1109125"/>
            <a:ext cx="2945895" cy="348539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